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4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5.xml" ContentType="application/vnd.openxmlformats-officedocument.theme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6.xml" ContentType="application/vnd.openxmlformats-officedocument.theme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7.xml" ContentType="application/vnd.openxmlformats-officedocument.theme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theme/theme8.xml" ContentType="application/vnd.openxmlformats-officedocument.theme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theme/theme9.xml" ContentType="application/vnd.openxmlformats-officedocument.theme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29" r:id="rId6"/>
    <p:sldMasterId id="2147484300" r:id="rId7"/>
    <p:sldMasterId id="2147484304" r:id="rId8"/>
    <p:sldMasterId id="2147484306" r:id="rId9"/>
    <p:sldMasterId id="2147484333" r:id="rId10"/>
    <p:sldMasterId id="2147484367" r:id="rId11"/>
    <p:sldMasterId id="2147484405" r:id="rId12"/>
    <p:sldMasterId id="2147484415" r:id="rId13"/>
    <p:sldMasterId id="2147484446" r:id="rId14"/>
    <p:sldMasterId id="2147484458" r:id="rId15"/>
  </p:sldMasterIdLst>
  <p:notesMasterIdLst>
    <p:notesMasterId r:id="rId39"/>
  </p:notesMasterIdLst>
  <p:handoutMasterIdLst>
    <p:handoutMasterId r:id="rId40"/>
  </p:handoutMasterIdLst>
  <p:sldIdLst>
    <p:sldId id="1636" r:id="rId16"/>
    <p:sldId id="1639" r:id="rId17"/>
    <p:sldId id="1660" r:id="rId18"/>
    <p:sldId id="1664" r:id="rId19"/>
    <p:sldId id="1665" r:id="rId20"/>
    <p:sldId id="1666" r:id="rId21"/>
    <p:sldId id="1667" r:id="rId22"/>
    <p:sldId id="1661" r:id="rId23"/>
    <p:sldId id="1668" r:id="rId24"/>
    <p:sldId id="1669" r:id="rId25"/>
    <p:sldId id="1670" r:id="rId26"/>
    <p:sldId id="1671" r:id="rId27"/>
    <p:sldId id="1672" r:id="rId28"/>
    <p:sldId id="1673" r:id="rId29"/>
    <p:sldId id="1662" r:id="rId30"/>
    <p:sldId id="1674" r:id="rId31"/>
    <p:sldId id="1675" r:id="rId32"/>
    <p:sldId id="1676" r:id="rId33"/>
    <p:sldId id="1677" r:id="rId34"/>
    <p:sldId id="1658" r:id="rId35"/>
    <p:sldId id="1638" r:id="rId36"/>
    <p:sldId id="1659" r:id="rId37"/>
    <p:sldId id="1652" r:id="rId38"/>
  </p:sldIdLst>
  <p:sldSz cx="12436475" cy="6994525"/>
  <p:notesSz cx="6881813" cy="92964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zione predefinita" id="{ACBECA18-F5AF-42C9-8CD1-579F406946BC}">
          <p14:sldIdLst>
            <p14:sldId id="1636"/>
            <p14:sldId id="1639"/>
            <p14:sldId id="1660"/>
            <p14:sldId id="1664"/>
            <p14:sldId id="1665"/>
            <p14:sldId id="1666"/>
            <p14:sldId id="1667"/>
            <p14:sldId id="1661"/>
            <p14:sldId id="1668"/>
            <p14:sldId id="1669"/>
            <p14:sldId id="1670"/>
            <p14:sldId id="1671"/>
            <p14:sldId id="1672"/>
            <p14:sldId id="1673"/>
            <p14:sldId id="1662"/>
            <p14:sldId id="1674"/>
            <p14:sldId id="1675"/>
            <p14:sldId id="1676"/>
            <p14:sldId id="1677"/>
            <p14:sldId id="1658"/>
            <p14:sldId id="1638"/>
            <p14:sldId id="1659"/>
            <p14:sldId id="165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203" userDrawn="1">
          <p15:clr>
            <a:srgbClr val="A4A3A4"/>
          </p15:clr>
        </p15:guide>
        <p15:guide id="2" pos="391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 userDrawn="1">
          <p15:clr>
            <a:srgbClr val="A4A3A4"/>
          </p15:clr>
        </p15:guide>
        <p15:guide id="2" pos="2168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7" name="Jun Young" initials="JY" lastIdx="1" clrIdx="7">
    <p:extLst>
      <p:ext uri="{19B8F6BF-5375-455C-9EA6-DF929625EA0E}">
        <p15:presenceInfo xmlns:p15="http://schemas.microsoft.com/office/powerpoint/2012/main" userId="78c2cdb4a139ee7a" providerId="Windows Live"/>
      </p:ext>
    </p:extLst>
  </p:cmAuthor>
  <p:cmAuthor id="1" name="Mary Feil-Jacobs" initials="MFJ" lastIdx="43" clrIdx="1"/>
  <p:cmAuthor id="2" name="Monica Lueder" initials="ML" lastIdx="22" clrIdx="2"/>
  <p:cmAuthor id="3" name="Mary Feil-Jacobs" initials="MF" lastIdx="22" clrIdx="3"/>
  <p:cmAuthor id="4" name="Peter McKiernan" initials="PM" lastIdx="4" clrIdx="4"/>
  <p:cmAuthor id="5" name="Author" initials="A" lastIdx="221" clrIdx="5"/>
  <p:cmAuthor id="6" name="Jun Young" initials="JY(C" lastIdx="5" clrIdx="6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8D7"/>
    <a:srgbClr val="000000"/>
    <a:srgbClr val="3A76A5"/>
    <a:srgbClr val="F0F0F0"/>
    <a:srgbClr val="FFFFFF"/>
    <a:srgbClr val="525252"/>
    <a:srgbClr val="E2E2E2"/>
    <a:srgbClr val="D7D7D7"/>
    <a:srgbClr val="E81123"/>
    <a:srgbClr val="D83B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532" autoAdjust="0"/>
    <p:restoredTop sz="89302" autoAdjust="0"/>
  </p:normalViewPr>
  <p:slideViewPr>
    <p:cSldViewPr snapToGrid="0">
      <p:cViewPr varScale="1">
        <p:scale>
          <a:sx n="75" d="100"/>
          <a:sy n="75" d="100"/>
        </p:scale>
        <p:origin x="802" y="67"/>
      </p:cViewPr>
      <p:guideLst>
        <p:guide orient="horz" pos="2203"/>
        <p:guide pos="391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-2124"/>
    </p:cViewPr>
  </p:sorterViewPr>
  <p:notesViewPr>
    <p:cSldViewPr snapToGrid="0" showGuides="1">
      <p:cViewPr>
        <p:scale>
          <a:sx n="75" d="100"/>
          <a:sy n="75" d="100"/>
        </p:scale>
        <p:origin x="3288" y="60"/>
      </p:cViewPr>
      <p:guideLst>
        <p:guide orient="horz" pos="2928"/>
        <p:guide pos="216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3.xml"/><Relationship Id="rId13" Type="http://schemas.openxmlformats.org/officeDocument/2006/relationships/slideMaster" Target="slideMasters/slideMaster8.xml"/><Relationship Id="rId18" Type="http://schemas.openxmlformats.org/officeDocument/2006/relationships/slide" Target="slides/slide3.xml"/><Relationship Id="rId26" Type="http://schemas.openxmlformats.org/officeDocument/2006/relationships/slide" Target="slides/slide11.xml"/><Relationship Id="rId39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6.xml"/><Relationship Id="rId34" Type="http://schemas.openxmlformats.org/officeDocument/2006/relationships/slide" Target="slides/slide19.xml"/><Relationship Id="rId42" Type="http://schemas.openxmlformats.org/officeDocument/2006/relationships/presProps" Target="presProps.xml"/><Relationship Id="rId7" Type="http://schemas.openxmlformats.org/officeDocument/2006/relationships/slideMaster" Target="slideMasters/slideMaster2.xml"/><Relationship Id="rId12" Type="http://schemas.openxmlformats.org/officeDocument/2006/relationships/slideMaster" Target="slideMasters/slideMaster7.xml"/><Relationship Id="rId17" Type="http://schemas.openxmlformats.org/officeDocument/2006/relationships/slide" Target="slides/slide2.xml"/><Relationship Id="rId25" Type="http://schemas.openxmlformats.org/officeDocument/2006/relationships/slide" Target="slides/slide10.xml"/><Relationship Id="rId33" Type="http://schemas.openxmlformats.org/officeDocument/2006/relationships/slide" Target="slides/slide18.xml"/><Relationship Id="rId38" Type="http://schemas.openxmlformats.org/officeDocument/2006/relationships/slide" Target="slides/slide23.xml"/><Relationship Id="rId46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.xml"/><Relationship Id="rId20" Type="http://schemas.openxmlformats.org/officeDocument/2006/relationships/slide" Target="slides/slide5.xml"/><Relationship Id="rId29" Type="http://schemas.openxmlformats.org/officeDocument/2006/relationships/slide" Target="slides/slide14.xml"/><Relationship Id="rId41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1.xml"/><Relationship Id="rId11" Type="http://schemas.openxmlformats.org/officeDocument/2006/relationships/slideMaster" Target="slideMasters/slideMaster6.xml"/><Relationship Id="rId24" Type="http://schemas.openxmlformats.org/officeDocument/2006/relationships/slide" Target="slides/slide9.xml"/><Relationship Id="rId32" Type="http://schemas.openxmlformats.org/officeDocument/2006/relationships/slide" Target="slides/slide17.xml"/><Relationship Id="rId37" Type="http://schemas.openxmlformats.org/officeDocument/2006/relationships/slide" Target="slides/slide22.xml"/><Relationship Id="rId40" Type="http://schemas.openxmlformats.org/officeDocument/2006/relationships/handoutMaster" Target="handoutMasters/handoutMaster1.xml"/><Relationship Id="rId45" Type="http://schemas.openxmlformats.org/officeDocument/2006/relationships/tableStyles" Target="tableStyles.xml"/><Relationship Id="rId5" Type="http://schemas.openxmlformats.org/officeDocument/2006/relationships/customXml" Target="../customXml/item5.xml"/><Relationship Id="rId15" Type="http://schemas.openxmlformats.org/officeDocument/2006/relationships/slideMaster" Target="slideMasters/slideMaster10.xml"/><Relationship Id="rId23" Type="http://schemas.openxmlformats.org/officeDocument/2006/relationships/slide" Target="slides/slide8.xml"/><Relationship Id="rId28" Type="http://schemas.openxmlformats.org/officeDocument/2006/relationships/slide" Target="slides/slide13.xml"/><Relationship Id="rId36" Type="http://schemas.openxmlformats.org/officeDocument/2006/relationships/slide" Target="slides/slide21.xml"/><Relationship Id="rId10" Type="http://schemas.openxmlformats.org/officeDocument/2006/relationships/slideMaster" Target="slideMasters/slideMaster5.xml"/><Relationship Id="rId19" Type="http://schemas.openxmlformats.org/officeDocument/2006/relationships/slide" Target="slides/slide4.xml"/><Relationship Id="rId31" Type="http://schemas.openxmlformats.org/officeDocument/2006/relationships/slide" Target="slides/slide16.xml"/><Relationship Id="rId44" Type="http://schemas.openxmlformats.org/officeDocument/2006/relationships/theme" Target="theme/theme1.xml"/><Relationship Id="rId4" Type="http://schemas.openxmlformats.org/officeDocument/2006/relationships/customXml" Target="../customXml/item4.xml"/><Relationship Id="rId9" Type="http://schemas.openxmlformats.org/officeDocument/2006/relationships/slideMaster" Target="slideMasters/slideMaster4.xml"/><Relationship Id="rId14" Type="http://schemas.openxmlformats.org/officeDocument/2006/relationships/slideMaster" Target="slideMasters/slideMaster9.xml"/><Relationship Id="rId22" Type="http://schemas.openxmlformats.org/officeDocument/2006/relationships/slide" Target="slides/slide7.xml"/><Relationship Id="rId27" Type="http://schemas.openxmlformats.org/officeDocument/2006/relationships/slide" Target="slides/slide12.xml"/><Relationship Id="rId30" Type="http://schemas.openxmlformats.org/officeDocument/2006/relationships/slide" Target="slides/slide15.xml"/><Relationship Id="rId35" Type="http://schemas.openxmlformats.org/officeDocument/2006/relationships/slide" Target="slides/slide20.xml"/><Relationship Id="rId43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ito Macina" userId="3b6ece8cf1c68e87" providerId="LiveId" clId="{53BD5797-B802-45C2-8F32-D2D0E52370C4}"/>
    <pc:docChg chg="modSld">
      <pc:chgData name="Vito Macina" userId="3b6ece8cf1c68e87" providerId="LiveId" clId="{53BD5797-B802-45C2-8F32-D2D0E52370C4}" dt="2018-04-12T22:23:09.140" v="3" actId="14826"/>
      <pc:docMkLst>
        <pc:docMk/>
      </pc:docMkLst>
      <pc:sldChg chg="modSp">
        <pc:chgData name="Vito Macina" userId="3b6ece8cf1c68e87" providerId="LiveId" clId="{53BD5797-B802-45C2-8F32-D2D0E52370C4}" dt="2018-04-12T22:23:09.140" v="3" actId="14826"/>
        <pc:sldMkLst>
          <pc:docMk/>
          <pc:sldMk cId="590284470" sldId="1659"/>
        </pc:sldMkLst>
        <pc:picChg chg="mod">
          <ac:chgData name="Vito Macina" userId="3b6ece8cf1c68e87" providerId="LiveId" clId="{53BD5797-B802-45C2-8F32-D2D0E52370C4}" dt="2018-04-12T22:23:09.140" v="3" actId="14826"/>
          <ac:picMkLst>
            <pc:docMk/>
            <pc:sldMk cId="590284470" sldId="1659"/>
            <ac:picMk id="3" creationId="{00000000-0000-0000-0000-00000000000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1" y="-11766"/>
            <a:ext cx="2982119" cy="464820"/>
          </a:xfrm>
          <a:prstGeom prst="rect">
            <a:avLst/>
          </a:prstGeom>
        </p:spPr>
        <p:txBody>
          <a:bodyPr vert="horz" lIns="92433" tIns="46217" rIns="92433" bIns="46217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98102" y="0"/>
            <a:ext cx="2982119" cy="464820"/>
          </a:xfrm>
          <a:prstGeom prst="rect">
            <a:avLst/>
          </a:prstGeom>
        </p:spPr>
        <p:txBody>
          <a:bodyPr vert="horz" lIns="92433" tIns="46217" rIns="92433" bIns="46217" rtlCol="0"/>
          <a:lstStyle>
            <a:lvl1pPr algn="r">
              <a:defRPr sz="1200"/>
            </a:lvl1pPr>
          </a:lstStyle>
          <a:p>
            <a:fld id="{74BA30B1-EE82-4677-BDEA-3E5DD68797E3}" type="datetime1">
              <a:rPr lang="en-US" smtClean="0">
                <a:latin typeface="Segoe UI" pitchFamily="34" charset="0"/>
              </a:rPr>
              <a:t>12/8/2020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5815132" cy="337975"/>
          </a:xfrm>
          <a:prstGeom prst="rect">
            <a:avLst/>
          </a:prstGeom>
        </p:spPr>
        <p:txBody>
          <a:bodyPr vert="horz" lIns="92433" tIns="46217" rIns="92433" bIns="46217" rtlCol="0" anchor="b"/>
          <a:lstStyle>
            <a:lvl1pPr algn="l">
              <a:defRPr sz="1200"/>
            </a:lvl1pPr>
          </a:lstStyle>
          <a:p>
            <a:pPr marL="402792" defTabSz="92402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803662" y="8829966"/>
            <a:ext cx="1076558" cy="464820"/>
          </a:xfrm>
          <a:prstGeom prst="rect">
            <a:avLst/>
          </a:prstGeom>
        </p:spPr>
        <p:txBody>
          <a:bodyPr vert="horz" lIns="92433" tIns="46217" rIns="92433" bIns="46217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‹N›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 hd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890588"/>
            <a:ext cx="5507037" cy="30988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433" tIns="46217" rIns="92433" bIns="46217" rtlCol="0" anchor="ctr"/>
          <a:lstStyle/>
          <a:p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8182" y="4127500"/>
            <a:ext cx="5505450" cy="4471670"/>
          </a:xfrm>
          <a:prstGeom prst="rect">
            <a:avLst/>
          </a:prstGeom>
        </p:spPr>
        <p:txBody>
          <a:bodyPr vert="horz" lIns="92433" tIns="46217" rIns="92433" bIns="46217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>
          <a:xfrm>
            <a:off x="5511799" y="8829675"/>
            <a:ext cx="136842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949570AB-282D-4F9A-AAF7-479BFA1C3732}" type="slidenum">
              <a:rPr lang="en-US" smtClean="0"/>
              <a:pPr/>
              <a:t>‹N›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4127500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en-US" sz="700" smtClean="0">
                <a:effectLst/>
              </a:defRPr>
            </a:lvl1pPr>
          </a:lstStyle>
          <a:p>
            <a:r>
              <a:rPr lang="en-US" dirty="0"/>
              <a:t>© 2015 Microsoft Corporation. All rights reserved. MICROSOFT MAKES NO WARRANTIES, EXPRESS, IMPLIED OR STATUTORY, AS TO THE INFORMATION IN THIS PRESENTATION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>
          <a:xfrm>
            <a:off x="3897313" y="0"/>
            <a:ext cx="2982912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6C3280A-C270-4FD2-AEB3-DF8C9C146D35}" type="datetime1">
              <a:rPr lang="en-US" smtClean="0"/>
              <a:t>12/8/2020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 hdr="0"/>
  <p:notesStyle>
    <a:lvl1pPr marL="0" algn="l" defTabSz="932742" rtl="0" eaLnBrk="1" latinLnBrk="0" hangingPunct="1">
      <a:lnSpc>
        <a:spcPct val="90000"/>
      </a:lnSpc>
      <a:spcAft>
        <a:spcPts val="340"/>
      </a:spcAft>
      <a:defRPr sz="1000" kern="1200">
        <a:solidFill>
          <a:schemeClr val="tx1"/>
        </a:solidFill>
        <a:latin typeface="Segoe UI" panose="020B0502040204020203" pitchFamily="34" charset="0"/>
        <a:ea typeface="+mn-ea"/>
        <a:cs typeface="Segoe UI" panose="020B0502040204020203" pitchFamily="34" charset="0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1000" kern="1200">
        <a:solidFill>
          <a:schemeClr val="tx1"/>
        </a:solidFill>
        <a:latin typeface="Segoe UI" panose="020B0502040204020203" pitchFamily="34" charset="0"/>
        <a:ea typeface="+mn-ea"/>
        <a:cs typeface="Segoe UI" panose="020B0502040204020203" pitchFamily="34" charset="0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1000" kern="1200">
        <a:solidFill>
          <a:schemeClr val="tx1"/>
        </a:solidFill>
        <a:latin typeface="Segoe UI" panose="020B0502040204020203" pitchFamily="34" charset="0"/>
        <a:ea typeface="+mn-ea"/>
        <a:cs typeface="Segoe UI" panose="020B0502040204020203" pitchFamily="34" charset="0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1000" kern="1200">
        <a:solidFill>
          <a:schemeClr val="tx1"/>
        </a:solidFill>
        <a:latin typeface="Segoe UI" panose="020B0502040204020203" pitchFamily="34" charset="0"/>
        <a:ea typeface="+mn-ea"/>
        <a:cs typeface="Segoe UI" panose="020B0502040204020203" pitchFamily="34" charset="0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1000" kern="1200">
        <a:solidFill>
          <a:schemeClr val="tx1"/>
        </a:solidFill>
        <a:latin typeface="Segoe UI" panose="020B0502040204020203" pitchFamily="34" charset="0"/>
        <a:ea typeface="+mn-ea"/>
        <a:cs typeface="Segoe UI" panose="020B0502040204020203" pitchFamily="34" charset="0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7388" y="890588"/>
            <a:ext cx="5507037" cy="30988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9570AB-282D-4F9A-AAF7-479BFA1C3732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Microsoft Corporation. All rights reserved. MICROSOFT MAKES NO WARRANTIES, EXPRESS, IMPLIED OR STATUTORY, AS TO THE INFORMATION IN THIS PRESENTATION</a:t>
            </a:r>
            <a:endParaRPr lang="en-US" dirty="0"/>
          </a:p>
        </p:txBody>
      </p:sp>
      <p:sp>
        <p:nvSpPr>
          <p:cNvPr id="6" name="Segnaposto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B6C3280A-C270-4FD2-AEB3-DF8C9C146D35}" type="datetime1">
              <a:rPr lang="en-US" smtClean="0"/>
              <a:t>12/8/2020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9752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24916"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DAC288-28CF-40C3-A408-271E9A37F250}" type="slidenum">
              <a:rPr lang="en-US" smtClean="0">
                <a:solidFill>
                  <a:prstClr val="black"/>
                </a:solidFill>
                <a:latin typeface="Arial"/>
              </a:rPr>
              <a:pPr/>
              <a:t>23</a:t>
            </a:fld>
            <a:endParaRPr lang="en-US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435452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7388" y="890588"/>
            <a:ext cx="5507037" cy="30988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9570AB-282D-4F9A-AAF7-479BFA1C3732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Microsoft Corporation. All rights reserved. MICROSOFT MAKES NO WARRANTIES, EXPRESS, IMPLIED OR STATUTORY, AS TO THE INFORMATION IN THIS PRESENTATION</a:t>
            </a:r>
            <a:endParaRPr lang="en-US" dirty="0"/>
          </a:p>
        </p:txBody>
      </p:sp>
      <p:sp>
        <p:nvSpPr>
          <p:cNvPr id="6" name="Segnaposto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B6C3280A-C270-4FD2-AEB3-DF8C9C146D35}" type="datetime1">
              <a:rPr lang="en-US" smtClean="0"/>
              <a:t>12/8/2020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0673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24916"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DAC288-28CF-40C3-A408-271E9A37F250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Segoe UI" panose="020B0502040204020203" pitchFamily="34" charset="0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86817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24916"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DAC288-28CF-40C3-A408-271E9A37F250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Segoe UI" panose="020B0502040204020203" pitchFamily="34" charset="0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38326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7388" y="890588"/>
            <a:ext cx="5507037" cy="30988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9570AB-282D-4F9A-AAF7-479BFA1C3732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Microsoft Corporation. All rights reserved. MICROSOFT MAKES NO WARRANTIES, EXPRESS, IMPLIED OR STATUTORY, AS TO THE INFORMATION IN THIS PRESENTATION</a:t>
            </a:r>
            <a:endParaRPr lang="en-US" dirty="0"/>
          </a:p>
        </p:txBody>
      </p:sp>
      <p:sp>
        <p:nvSpPr>
          <p:cNvPr id="6" name="Segnaposto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B6C3280A-C270-4FD2-AEB3-DF8C9C146D35}" type="datetime1">
              <a:rPr lang="en-US" smtClean="0"/>
              <a:t>12/8/2020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4790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https://docs.microsoft.com/it-it/windows-server/get-started-19/sys-reqs-19</a:t>
            </a:r>
          </a:p>
          <a:p>
            <a:r>
              <a:rPr lang="it-IT" dirty="0"/>
              <a:t>https://docs.microsoft.com/en-us/openspecs/windows_protocols/ms-adts/564dc969-6db3-49b3-891a-f2f8d0a68a7f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9570AB-282D-4F9A-AAF7-479BFA1C3732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Microsoft Corporation. All rights reserved. MICROSOFT MAKES NO WARRANTIES, EXPRESS, IMPLIED OR STATUTORY, AS TO THE INFORMATION IN THIS PRESENTATION</a:t>
            </a:r>
            <a:endParaRPr lang="en-US" dirty="0"/>
          </a:p>
        </p:txBody>
      </p:sp>
      <p:sp>
        <p:nvSpPr>
          <p:cNvPr id="6" name="Segnaposto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B6C3280A-C270-4FD2-AEB3-DF8C9C146D35}" type="datetime1">
              <a:rPr lang="en-US" smtClean="0"/>
              <a:t>12/8/2020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6354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7388" y="890588"/>
            <a:ext cx="5507037" cy="30988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9570AB-282D-4F9A-AAF7-479BFA1C3732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Microsoft Corporation. All rights reserved. MICROSOFT MAKES NO WARRANTIES, EXPRESS, IMPLIED OR STATUTORY, AS TO THE INFORMATION IN THIS PRESENTATION</a:t>
            </a:r>
            <a:endParaRPr lang="en-US" dirty="0"/>
          </a:p>
        </p:txBody>
      </p:sp>
      <p:sp>
        <p:nvSpPr>
          <p:cNvPr id="6" name="Segnaposto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B6C3280A-C270-4FD2-AEB3-DF8C9C146D35}" type="datetime1">
              <a:rPr lang="en-US" smtClean="0"/>
              <a:t>12/8/2020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3621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https://blogs.technet.microsoft.com/heyscriptingguy/2014/11/28/powertip-use-powershell-to-get-list-of-fsmo-role-holders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9570AB-282D-4F9A-AAF7-479BFA1C3732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Microsoft Corporation. All rights reserved. MICROSOFT MAKES NO WARRANTIES, EXPRESS, IMPLIED OR STATUTORY, AS TO THE INFORMATION IN THIS PRESENTATION</a:t>
            </a:r>
            <a:endParaRPr lang="en-US" dirty="0"/>
          </a:p>
        </p:txBody>
      </p:sp>
      <p:sp>
        <p:nvSpPr>
          <p:cNvPr id="6" name="Segnaposto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B6C3280A-C270-4FD2-AEB3-DF8C9C146D35}" type="datetime1">
              <a:rPr lang="en-US" smtClean="0"/>
              <a:t>12/8/2020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467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https://docs.microsoft.com/en-us/previous-versions/windows/it-pro/windows-server-2008-R2-and-2008/dd378935(v=ws.10)</a:t>
            </a:r>
          </a:p>
          <a:p>
            <a:r>
              <a:rPr lang="it-IT" dirty="0"/>
              <a:t>https://docs.microsoft.com/en-us/previous-versions/windows/it-pro/windows-server-2003/cc740017(v=ws.10)</a:t>
            </a:r>
          </a:p>
          <a:p>
            <a:r>
              <a:rPr lang="it-IT" dirty="0"/>
              <a:t>https://docs.microsoft.com/en-us/previous-versions/windows/it-pro/windows-server-2008-R2-and-2008/cc755257(v=ws.11)</a:t>
            </a:r>
          </a:p>
          <a:p>
            <a:r>
              <a:rPr lang="it-IT" dirty="0"/>
              <a:t>http://powershell-guru.com/powershell-tip-69-enable-or-disable-a-global-catalog/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9570AB-282D-4F9A-AAF7-479BFA1C3732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Microsoft Corporation. All rights reserved. MICROSOFT MAKES NO WARRANTIES, EXPRESS, IMPLIED OR STATUTORY, AS TO THE INFORMATION IN THIS PRESENTATION</a:t>
            </a:r>
            <a:endParaRPr lang="en-US" dirty="0"/>
          </a:p>
        </p:txBody>
      </p:sp>
      <p:sp>
        <p:nvSpPr>
          <p:cNvPr id="6" name="Segnaposto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B6C3280A-C270-4FD2-AEB3-DF8C9C146D35}" type="datetime1">
              <a:rPr lang="en-US" smtClean="0"/>
              <a:t>12/8/2020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0024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9.xml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9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9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4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9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20.emf"/></Relationships>
</file>

<file path=ppt/slideLayouts/_rels/slideLayout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0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4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10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0.xml"/></Relationships>
</file>

<file path=ppt/slideLayouts/_rels/slideLayout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Master" Target="../slideMasters/slideMaster10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8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Windows 10"/>
          <p:cNvSpPr>
            <a:spLocks noChangeAspect="1" noEditPoints="1"/>
          </p:cNvSpPr>
          <p:nvPr userDrawn="1"/>
        </p:nvSpPr>
        <p:spPr bwMode="auto">
          <a:xfrm>
            <a:off x="457580" y="955791"/>
            <a:ext cx="2936227" cy="548640"/>
          </a:xfrm>
          <a:custGeom>
            <a:avLst/>
            <a:gdLst>
              <a:gd name="T0" fmla="*/ 295 w 3590"/>
              <a:gd name="T1" fmla="*/ 329 h 668"/>
              <a:gd name="T2" fmla="*/ 0 w 3590"/>
              <a:gd name="T3" fmla="*/ 94 h 668"/>
              <a:gd name="T4" fmla="*/ 295 w 3590"/>
              <a:gd name="T5" fmla="*/ 616 h 668"/>
              <a:gd name="T6" fmla="*/ 284 w 3590"/>
              <a:gd name="T7" fmla="*/ 340 h 668"/>
              <a:gd name="T8" fmla="*/ 284 w 3590"/>
              <a:gd name="T9" fmla="*/ 340 h 668"/>
              <a:gd name="T10" fmla="*/ 3196 w 3590"/>
              <a:gd name="T11" fmla="*/ 160 h 668"/>
              <a:gd name="T12" fmla="*/ 3158 w 3590"/>
              <a:gd name="T13" fmla="*/ 224 h 668"/>
              <a:gd name="T14" fmla="*/ 3223 w 3590"/>
              <a:gd name="T15" fmla="*/ 531 h 668"/>
              <a:gd name="T16" fmla="*/ 3407 w 3590"/>
              <a:gd name="T17" fmla="*/ 139 h 668"/>
              <a:gd name="T18" fmla="*/ 3339 w 3590"/>
              <a:gd name="T19" fmla="*/ 424 h 668"/>
              <a:gd name="T20" fmla="*/ 3513 w 3590"/>
              <a:gd name="T21" fmla="*/ 524 h 668"/>
              <a:gd name="T22" fmla="*/ 3465 w 3590"/>
              <a:gd name="T23" fmla="*/ 125 h 668"/>
              <a:gd name="T24" fmla="*/ 3544 w 3590"/>
              <a:gd name="T25" fmla="*/ 334 h 668"/>
              <a:gd name="T26" fmla="*/ 1215 w 3590"/>
              <a:gd name="T27" fmla="*/ 532 h 668"/>
              <a:gd name="T28" fmla="*/ 1118 w 3590"/>
              <a:gd name="T29" fmla="*/ 240 h 668"/>
              <a:gd name="T30" fmla="*/ 916 w 3590"/>
              <a:gd name="T31" fmla="*/ 133 h 668"/>
              <a:gd name="T32" fmla="*/ 1017 w 3590"/>
              <a:gd name="T33" fmla="*/ 439 h 668"/>
              <a:gd name="T34" fmla="*/ 1242 w 3590"/>
              <a:gd name="T35" fmla="*/ 478 h 668"/>
              <a:gd name="T36" fmla="*/ 1382 w 3590"/>
              <a:gd name="T37" fmla="*/ 133 h 668"/>
              <a:gd name="T38" fmla="*/ 1424 w 3590"/>
              <a:gd name="T39" fmla="*/ 175 h 668"/>
              <a:gd name="T40" fmla="*/ 1467 w 3590"/>
              <a:gd name="T41" fmla="*/ 132 h 668"/>
              <a:gd name="T42" fmla="*/ 1422 w 3590"/>
              <a:gd name="T43" fmla="*/ 247 h 668"/>
              <a:gd name="T44" fmla="*/ 1726 w 3590"/>
              <a:gd name="T45" fmla="*/ 532 h 668"/>
              <a:gd name="T46" fmla="*/ 1581 w 3590"/>
              <a:gd name="T47" fmla="*/ 369 h 668"/>
              <a:gd name="T48" fmla="*/ 1581 w 3590"/>
              <a:gd name="T49" fmla="*/ 247 h 668"/>
              <a:gd name="T50" fmla="*/ 1747 w 3590"/>
              <a:gd name="T51" fmla="*/ 271 h 668"/>
              <a:gd name="T52" fmla="*/ 2041 w 3590"/>
              <a:gd name="T53" fmla="*/ 532 h 668"/>
              <a:gd name="T54" fmla="*/ 1856 w 3590"/>
              <a:gd name="T55" fmla="*/ 500 h 668"/>
              <a:gd name="T56" fmla="*/ 2040 w 3590"/>
              <a:gd name="T57" fmla="*/ 286 h 668"/>
              <a:gd name="T58" fmla="*/ 2087 w 3590"/>
              <a:gd name="T59" fmla="*/ 532 h 668"/>
              <a:gd name="T60" fmla="*/ 1960 w 3590"/>
              <a:gd name="T61" fmla="*/ 279 h 668"/>
              <a:gd name="T62" fmla="*/ 1955 w 3590"/>
              <a:gd name="T63" fmla="*/ 500 h 668"/>
              <a:gd name="T64" fmla="*/ 2387 w 3590"/>
              <a:gd name="T65" fmla="*/ 497 h 668"/>
              <a:gd name="T66" fmla="*/ 2184 w 3590"/>
              <a:gd name="T67" fmla="*/ 281 h 668"/>
              <a:gd name="T68" fmla="*/ 2379 w 3590"/>
              <a:gd name="T69" fmla="*/ 390 h 668"/>
              <a:gd name="T70" fmla="*/ 2192 w 3590"/>
              <a:gd name="T71" fmla="*/ 391 h 668"/>
              <a:gd name="T72" fmla="*/ 2379 w 3590"/>
              <a:gd name="T73" fmla="*/ 390 h 668"/>
              <a:gd name="T74" fmla="*/ 2651 w 3590"/>
              <a:gd name="T75" fmla="*/ 328 h 668"/>
              <a:gd name="T76" fmla="*/ 2576 w 3590"/>
              <a:gd name="T77" fmla="*/ 532 h 668"/>
              <a:gd name="T78" fmla="*/ 2551 w 3590"/>
              <a:gd name="T79" fmla="*/ 461 h 668"/>
              <a:gd name="T80" fmla="*/ 2628 w 3590"/>
              <a:gd name="T81" fmla="*/ 247 h 668"/>
              <a:gd name="T82" fmla="*/ 2735 w 3590"/>
              <a:gd name="T83" fmla="*/ 487 h 668"/>
              <a:gd name="T84" fmla="*/ 3039 w 3590"/>
              <a:gd name="T85" fmla="*/ 456 h 668"/>
              <a:gd name="T86" fmla="*/ 2864 w 3590"/>
              <a:gd name="T87" fmla="*/ 473 h 668"/>
              <a:gd name="T88" fmla="*/ 2934 w 3590"/>
              <a:gd name="T89" fmla="*/ 406 h 668"/>
              <a:gd name="T90" fmla="*/ 2965 w 3590"/>
              <a:gd name="T91" fmla="*/ 240 h 668"/>
              <a:gd name="T92" fmla="*/ 2925 w 3590"/>
              <a:gd name="T93" fmla="*/ 290 h 668"/>
              <a:gd name="T94" fmla="*/ 3022 w 3590"/>
              <a:gd name="T95" fmla="*/ 408 h 6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3590" h="668">
                <a:moveTo>
                  <a:pt x="295" y="52"/>
                </a:moveTo>
                <a:cubicBezTo>
                  <a:pt x="667" y="0"/>
                  <a:pt x="667" y="0"/>
                  <a:pt x="667" y="0"/>
                </a:cubicBezTo>
                <a:cubicBezTo>
                  <a:pt x="667" y="329"/>
                  <a:pt x="667" y="329"/>
                  <a:pt x="667" y="329"/>
                </a:cubicBezTo>
                <a:cubicBezTo>
                  <a:pt x="295" y="329"/>
                  <a:pt x="295" y="329"/>
                  <a:pt x="295" y="329"/>
                </a:cubicBezTo>
                <a:lnTo>
                  <a:pt x="295" y="52"/>
                </a:lnTo>
                <a:close/>
                <a:moveTo>
                  <a:pt x="284" y="329"/>
                </a:moveTo>
                <a:cubicBezTo>
                  <a:pt x="284" y="54"/>
                  <a:pt x="284" y="54"/>
                  <a:pt x="284" y="54"/>
                </a:cubicBezTo>
                <a:cubicBezTo>
                  <a:pt x="0" y="94"/>
                  <a:pt x="0" y="94"/>
                  <a:pt x="0" y="94"/>
                </a:cubicBezTo>
                <a:cubicBezTo>
                  <a:pt x="0" y="329"/>
                  <a:pt x="0" y="329"/>
                  <a:pt x="0" y="329"/>
                </a:cubicBezTo>
                <a:lnTo>
                  <a:pt x="284" y="329"/>
                </a:lnTo>
                <a:close/>
                <a:moveTo>
                  <a:pt x="295" y="340"/>
                </a:moveTo>
                <a:cubicBezTo>
                  <a:pt x="295" y="616"/>
                  <a:pt x="295" y="616"/>
                  <a:pt x="295" y="616"/>
                </a:cubicBezTo>
                <a:cubicBezTo>
                  <a:pt x="667" y="668"/>
                  <a:pt x="667" y="668"/>
                  <a:pt x="667" y="668"/>
                </a:cubicBezTo>
                <a:cubicBezTo>
                  <a:pt x="667" y="340"/>
                  <a:pt x="667" y="340"/>
                  <a:pt x="667" y="340"/>
                </a:cubicBezTo>
                <a:lnTo>
                  <a:pt x="295" y="340"/>
                </a:lnTo>
                <a:close/>
                <a:moveTo>
                  <a:pt x="284" y="340"/>
                </a:moveTo>
                <a:cubicBezTo>
                  <a:pt x="0" y="340"/>
                  <a:pt x="0" y="340"/>
                  <a:pt x="0" y="340"/>
                </a:cubicBezTo>
                <a:cubicBezTo>
                  <a:pt x="0" y="575"/>
                  <a:pt x="0" y="575"/>
                  <a:pt x="0" y="575"/>
                </a:cubicBezTo>
                <a:cubicBezTo>
                  <a:pt x="284" y="615"/>
                  <a:pt x="284" y="615"/>
                  <a:pt x="284" y="615"/>
                </a:cubicBezTo>
                <a:lnTo>
                  <a:pt x="284" y="340"/>
                </a:lnTo>
                <a:close/>
                <a:moveTo>
                  <a:pt x="3269" y="123"/>
                </a:moveTo>
                <a:cubicBezTo>
                  <a:pt x="3252" y="123"/>
                  <a:pt x="3252" y="123"/>
                  <a:pt x="3252" y="123"/>
                </a:cubicBezTo>
                <a:cubicBezTo>
                  <a:pt x="3245" y="129"/>
                  <a:pt x="3236" y="136"/>
                  <a:pt x="3227" y="142"/>
                </a:cubicBezTo>
                <a:cubicBezTo>
                  <a:pt x="3217" y="148"/>
                  <a:pt x="3207" y="154"/>
                  <a:pt x="3196" y="160"/>
                </a:cubicBezTo>
                <a:cubicBezTo>
                  <a:pt x="3185" y="166"/>
                  <a:pt x="3174" y="171"/>
                  <a:pt x="3163" y="176"/>
                </a:cubicBezTo>
                <a:cubicBezTo>
                  <a:pt x="3152" y="181"/>
                  <a:pt x="3141" y="185"/>
                  <a:pt x="3131" y="187"/>
                </a:cubicBezTo>
                <a:cubicBezTo>
                  <a:pt x="3131" y="234"/>
                  <a:pt x="3131" y="234"/>
                  <a:pt x="3131" y="234"/>
                </a:cubicBezTo>
                <a:cubicBezTo>
                  <a:pt x="3140" y="231"/>
                  <a:pt x="3149" y="228"/>
                  <a:pt x="3158" y="224"/>
                </a:cubicBezTo>
                <a:cubicBezTo>
                  <a:pt x="3168" y="221"/>
                  <a:pt x="3177" y="216"/>
                  <a:pt x="3185" y="212"/>
                </a:cubicBezTo>
                <a:cubicBezTo>
                  <a:pt x="3194" y="207"/>
                  <a:pt x="3201" y="203"/>
                  <a:pt x="3208" y="198"/>
                </a:cubicBezTo>
                <a:cubicBezTo>
                  <a:pt x="3215" y="194"/>
                  <a:pt x="3220" y="190"/>
                  <a:pt x="3223" y="186"/>
                </a:cubicBezTo>
                <a:cubicBezTo>
                  <a:pt x="3223" y="531"/>
                  <a:pt x="3223" y="531"/>
                  <a:pt x="3223" y="531"/>
                </a:cubicBezTo>
                <a:cubicBezTo>
                  <a:pt x="3269" y="531"/>
                  <a:pt x="3269" y="531"/>
                  <a:pt x="3269" y="531"/>
                </a:cubicBezTo>
                <a:lnTo>
                  <a:pt x="3269" y="123"/>
                </a:lnTo>
                <a:close/>
                <a:moveTo>
                  <a:pt x="3465" y="125"/>
                </a:moveTo>
                <a:cubicBezTo>
                  <a:pt x="3443" y="125"/>
                  <a:pt x="3424" y="130"/>
                  <a:pt x="3407" y="139"/>
                </a:cubicBezTo>
                <a:cubicBezTo>
                  <a:pt x="3390" y="148"/>
                  <a:pt x="3376" y="162"/>
                  <a:pt x="3365" y="180"/>
                </a:cubicBezTo>
                <a:cubicBezTo>
                  <a:pt x="3354" y="198"/>
                  <a:pt x="3345" y="221"/>
                  <a:pt x="3339" y="247"/>
                </a:cubicBezTo>
                <a:cubicBezTo>
                  <a:pt x="3333" y="274"/>
                  <a:pt x="3331" y="305"/>
                  <a:pt x="3331" y="340"/>
                </a:cubicBezTo>
                <a:cubicBezTo>
                  <a:pt x="3331" y="371"/>
                  <a:pt x="3333" y="399"/>
                  <a:pt x="3339" y="424"/>
                </a:cubicBezTo>
                <a:cubicBezTo>
                  <a:pt x="3344" y="448"/>
                  <a:pt x="3353" y="469"/>
                  <a:pt x="3363" y="486"/>
                </a:cubicBezTo>
                <a:cubicBezTo>
                  <a:pt x="3374" y="503"/>
                  <a:pt x="3387" y="516"/>
                  <a:pt x="3403" y="525"/>
                </a:cubicBezTo>
                <a:cubicBezTo>
                  <a:pt x="3419" y="533"/>
                  <a:pt x="3436" y="538"/>
                  <a:pt x="3456" y="538"/>
                </a:cubicBezTo>
                <a:cubicBezTo>
                  <a:pt x="3478" y="538"/>
                  <a:pt x="3496" y="533"/>
                  <a:pt x="3513" y="524"/>
                </a:cubicBezTo>
                <a:cubicBezTo>
                  <a:pt x="3530" y="515"/>
                  <a:pt x="3544" y="501"/>
                  <a:pt x="3555" y="484"/>
                </a:cubicBezTo>
                <a:cubicBezTo>
                  <a:pt x="3566" y="466"/>
                  <a:pt x="3575" y="444"/>
                  <a:pt x="3581" y="418"/>
                </a:cubicBezTo>
                <a:cubicBezTo>
                  <a:pt x="3587" y="393"/>
                  <a:pt x="3590" y="363"/>
                  <a:pt x="3590" y="330"/>
                </a:cubicBezTo>
                <a:cubicBezTo>
                  <a:pt x="3590" y="194"/>
                  <a:pt x="3548" y="125"/>
                  <a:pt x="3465" y="125"/>
                </a:cubicBezTo>
                <a:close/>
                <a:moveTo>
                  <a:pt x="3461" y="499"/>
                </a:moveTo>
                <a:cubicBezTo>
                  <a:pt x="3405" y="499"/>
                  <a:pt x="3377" y="445"/>
                  <a:pt x="3377" y="337"/>
                </a:cubicBezTo>
                <a:cubicBezTo>
                  <a:pt x="3377" y="222"/>
                  <a:pt x="3406" y="164"/>
                  <a:pt x="3463" y="164"/>
                </a:cubicBezTo>
                <a:cubicBezTo>
                  <a:pt x="3517" y="164"/>
                  <a:pt x="3544" y="221"/>
                  <a:pt x="3544" y="334"/>
                </a:cubicBezTo>
                <a:cubicBezTo>
                  <a:pt x="3544" y="444"/>
                  <a:pt x="3516" y="499"/>
                  <a:pt x="3461" y="499"/>
                </a:cubicBezTo>
                <a:close/>
                <a:moveTo>
                  <a:pt x="1382" y="133"/>
                </a:moveTo>
                <a:cubicBezTo>
                  <a:pt x="1270" y="532"/>
                  <a:pt x="1270" y="532"/>
                  <a:pt x="1270" y="532"/>
                </a:cubicBezTo>
                <a:cubicBezTo>
                  <a:pt x="1215" y="532"/>
                  <a:pt x="1215" y="532"/>
                  <a:pt x="1215" y="532"/>
                </a:cubicBezTo>
                <a:cubicBezTo>
                  <a:pt x="1133" y="240"/>
                  <a:pt x="1133" y="240"/>
                  <a:pt x="1133" y="240"/>
                </a:cubicBezTo>
                <a:cubicBezTo>
                  <a:pt x="1130" y="229"/>
                  <a:pt x="1128" y="216"/>
                  <a:pt x="1127" y="200"/>
                </a:cubicBezTo>
                <a:cubicBezTo>
                  <a:pt x="1126" y="200"/>
                  <a:pt x="1126" y="200"/>
                  <a:pt x="1126" y="200"/>
                </a:cubicBezTo>
                <a:cubicBezTo>
                  <a:pt x="1124" y="214"/>
                  <a:pt x="1122" y="227"/>
                  <a:pt x="1118" y="240"/>
                </a:cubicBezTo>
                <a:cubicBezTo>
                  <a:pt x="1036" y="532"/>
                  <a:pt x="1036" y="532"/>
                  <a:pt x="1036" y="532"/>
                </a:cubicBezTo>
                <a:cubicBezTo>
                  <a:pt x="981" y="532"/>
                  <a:pt x="981" y="532"/>
                  <a:pt x="981" y="532"/>
                </a:cubicBezTo>
                <a:cubicBezTo>
                  <a:pt x="865" y="133"/>
                  <a:pt x="865" y="133"/>
                  <a:pt x="865" y="133"/>
                </a:cubicBezTo>
                <a:cubicBezTo>
                  <a:pt x="916" y="133"/>
                  <a:pt x="916" y="133"/>
                  <a:pt x="916" y="133"/>
                </a:cubicBezTo>
                <a:cubicBezTo>
                  <a:pt x="1001" y="439"/>
                  <a:pt x="1001" y="439"/>
                  <a:pt x="1001" y="439"/>
                </a:cubicBezTo>
                <a:cubicBezTo>
                  <a:pt x="1004" y="452"/>
                  <a:pt x="1007" y="466"/>
                  <a:pt x="1008" y="479"/>
                </a:cubicBezTo>
                <a:cubicBezTo>
                  <a:pt x="1009" y="479"/>
                  <a:pt x="1009" y="479"/>
                  <a:pt x="1009" y="479"/>
                </a:cubicBezTo>
                <a:cubicBezTo>
                  <a:pt x="1010" y="468"/>
                  <a:pt x="1013" y="454"/>
                  <a:pt x="1017" y="439"/>
                </a:cubicBezTo>
                <a:cubicBezTo>
                  <a:pt x="1106" y="133"/>
                  <a:pt x="1106" y="133"/>
                  <a:pt x="1106" y="133"/>
                </a:cubicBezTo>
                <a:cubicBezTo>
                  <a:pt x="1151" y="133"/>
                  <a:pt x="1151" y="133"/>
                  <a:pt x="1151" y="133"/>
                </a:cubicBezTo>
                <a:cubicBezTo>
                  <a:pt x="1235" y="441"/>
                  <a:pt x="1235" y="441"/>
                  <a:pt x="1235" y="441"/>
                </a:cubicBezTo>
                <a:cubicBezTo>
                  <a:pt x="1238" y="453"/>
                  <a:pt x="1240" y="465"/>
                  <a:pt x="1242" y="478"/>
                </a:cubicBezTo>
                <a:cubicBezTo>
                  <a:pt x="1243" y="478"/>
                  <a:pt x="1243" y="478"/>
                  <a:pt x="1243" y="478"/>
                </a:cubicBezTo>
                <a:cubicBezTo>
                  <a:pt x="1244" y="469"/>
                  <a:pt x="1246" y="456"/>
                  <a:pt x="1250" y="440"/>
                </a:cubicBezTo>
                <a:cubicBezTo>
                  <a:pt x="1332" y="133"/>
                  <a:pt x="1332" y="133"/>
                  <a:pt x="1332" y="133"/>
                </a:cubicBezTo>
                <a:lnTo>
                  <a:pt x="1382" y="133"/>
                </a:lnTo>
                <a:close/>
                <a:moveTo>
                  <a:pt x="1475" y="153"/>
                </a:moveTo>
                <a:cubicBezTo>
                  <a:pt x="1475" y="162"/>
                  <a:pt x="1472" y="169"/>
                  <a:pt x="1466" y="174"/>
                </a:cubicBezTo>
                <a:cubicBezTo>
                  <a:pt x="1461" y="180"/>
                  <a:pt x="1453" y="183"/>
                  <a:pt x="1445" y="183"/>
                </a:cubicBezTo>
                <a:cubicBezTo>
                  <a:pt x="1437" y="183"/>
                  <a:pt x="1430" y="180"/>
                  <a:pt x="1424" y="175"/>
                </a:cubicBezTo>
                <a:cubicBezTo>
                  <a:pt x="1418" y="169"/>
                  <a:pt x="1416" y="162"/>
                  <a:pt x="1416" y="153"/>
                </a:cubicBezTo>
                <a:cubicBezTo>
                  <a:pt x="1416" y="145"/>
                  <a:pt x="1418" y="138"/>
                  <a:pt x="1424" y="132"/>
                </a:cubicBezTo>
                <a:cubicBezTo>
                  <a:pt x="1430" y="127"/>
                  <a:pt x="1437" y="124"/>
                  <a:pt x="1445" y="124"/>
                </a:cubicBezTo>
                <a:cubicBezTo>
                  <a:pt x="1454" y="124"/>
                  <a:pt x="1461" y="127"/>
                  <a:pt x="1467" y="132"/>
                </a:cubicBezTo>
                <a:cubicBezTo>
                  <a:pt x="1472" y="138"/>
                  <a:pt x="1475" y="145"/>
                  <a:pt x="1475" y="153"/>
                </a:cubicBezTo>
                <a:close/>
                <a:moveTo>
                  <a:pt x="1468" y="532"/>
                </a:moveTo>
                <a:cubicBezTo>
                  <a:pt x="1422" y="532"/>
                  <a:pt x="1422" y="532"/>
                  <a:pt x="1422" y="532"/>
                </a:cubicBezTo>
                <a:cubicBezTo>
                  <a:pt x="1422" y="247"/>
                  <a:pt x="1422" y="247"/>
                  <a:pt x="1422" y="247"/>
                </a:cubicBezTo>
                <a:cubicBezTo>
                  <a:pt x="1468" y="247"/>
                  <a:pt x="1468" y="247"/>
                  <a:pt x="1468" y="247"/>
                </a:cubicBezTo>
                <a:lnTo>
                  <a:pt x="1468" y="532"/>
                </a:lnTo>
                <a:close/>
                <a:moveTo>
                  <a:pt x="1772" y="532"/>
                </a:moveTo>
                <a:cubicBezTo>
                  <a:pt x="1726" y="532"/>
                  <a:pt x="1726" y="532"/>
                  <a:pt x="1726" y="532"/>
                </a:cubicBezTo>
                <a:cubicBezTo>
                  <a:pt x="1726" y="369"/>
                  <a:pt x="1726" y="369"/>
                  <a:pt x="1726" y="369"/>
                </a:cubicBezTo>
                <a:cubicBezTo>
                  <a:pt x="1726" y="309"/>
                  <a:pt x="1704" y="279"/>
                  <a:pt x="1660" y="279"/>
                </a:cubicBezTo>
                <a:cubicBezTo>
                  <a:pt x="1638" y="279"/>
                  <a:pt x="1619" y="288"/>
                  <a:pt x="1604" y="305"/>
                </a:cubicBezTo>
                <a:cubicBezTo>
                  <a:pt x="1589" y="322"/>
                  <a:pt x="1581" y="343"/>
                  <a:pt x="1581" y="369"/>
                </a:cubicBezTo>
                <a:cubicBezTo>
                  <a:pt x="1581" y="532"/>
                  <a:pt x="1581" y="532"/>
                  <a:pt x="1581" y="532"/>
                </a:cubicBezTo>
                <a:cubicBezTo>
                  <a:pt x="1536" y="532"/>
                  <a:pt x="1536" y="532"/>
                  <a:pt x="1536" y="532"/>
                </a:cubicBezTo>
                <a:cubicBezTo>
                  <a:pt x="1536" y="247"/>
                  <a:pt x="1536" y="247"/>
                  <a:pt x="1536" y="247"/>
                </a:cubicBezTo>
                <a:cubicBezTo>
                  <a:pt x="1581" y="247"/>
                  <a:pt x="1581" y="247"/>
                  <a:pt x="1581" y="247"/>
                </a:cubicBezTo>
                <a:cubicBezTo>
                  <a:pt x="1581" y="294"/>
                  <a:pt x="1581" y="294"/>
                  <a:pt x="1581" y="294"/>
                </a:cubicBezTo>
                <a:cubicBezTo>
                  <a:pt x="1583" y="294"/>
                  <a:pt x="1583" y="294"/>
                  <a:pt x="1583" y="294"/>
                </a:cubicBezTo>
                <a:cubicBezTo>
                  <a:pt x="1604" y="258"/>
                  <a:pt x="1635" y="240"/>
                  <a:pt x="1676" y="240"/>
                </a:cubicBezTo>
                <a:cubicBezTo>
                  <a:pt x="1707" y="240"/>
                  <a:pt x="1731" y="250"/>
                  <a:pt x="1747" y="271"/>
                </a:cubicBezTo>
                <a:cubicBezTo>
                  <a:pt x="1764" y="291"/>
                  <a:pt x="1772" y="320"/>
                  <a:pt x="1772" y="358"/>
                </a:cubicBezTo>
                <a:lnTo>
                  <a:pt x="1772" y="532"/>
                </a:lnTo>
                <a:close/>
                <a:moveTo>
                  <a:pt x="2087" y="532"/>
                </a:moveTo>
                <a:cubicBezTo>
                  <a:pt x="2041" y="532"/>
                  <a:pt x="2041" y="532"/>
                  <a:pt x="2041" y="532"/>
                </a:cubicBezTo>
                <a:cubicBezTo>
                  <a:pt x="2041" y="483"/>
                  <a:pt x="2041" y="483"/>
                  <a:pt x="2041" y="483"/>
                </a:cubicBezTo>
                <a:cubicBezTo>
                  <a:pt x="2040" y="483"/>
                  <a:pt x="2040" y="483"/>
                  <a:pt x="2040" y="483"/>
                </a:cubicBezTo>
                <a:cubicBezTo>
                  <a:pt x="2019" y="520"/>
                  <a:pt x="1986" y="539"/>
                  <a:pt x="1942" y="539"/>
                </a:cubicBezTo>
                <a:cubicBezTo>
                  <a:pt x="1906" y="539"/>
                  <a:pt x="1878" y="526"/>
                  <a:pt x="1856" y="500"/>
                </a:cubicBezTo>
                <a:cubicBezTo>
                  <a:pt x="1835" y="474"/>
                  <a:pt x="1824" y="440"/>
                  <a:pt x="1824" y="396"/>
                </a:cubicBezTo>
                <a:cubicBezTo>
                  <a:pt x="1824" y="349"/>
                  <a:pt x="1836" y="312"/>
                  <a:pt x="1860" y="283"/>
                </a:cubicBezTo>
                <a:cubicBezTo>
                  <a:pt x="1883" y="255"/>
                  <a:pt x="1915" y="240"/>
                  <a:pt x="1955" y="240"/>
                </a:cubicBezTo>
                <a:cubicBezTo>
                  <a:pt x="1993" y="240"/>
                  <a:pt x="2022" y="256"/>
                  <a:pt x="2040" y="286"/>
                </a:cubicBezTo>
                <a:cubicBezTo>
                  <a:pt x="2041" y="286"/>
                  <a:pt x="2041" y="286"/>
                  <a:pt x="2041" y="286"/>
                </a:cubicBezTo>
                <a:cubicBezTo>
                  <a:pt x="2041" y="110"/>
                  <a:pt x="2041" y="110"/>
                  <a:pt x="2041" y="110"/>
                </a:cubicBezTo>
                <a:cubicBezTo>
                  <a:pt x="2087" y="110"/>
                  <a:pt x="2087" y="110"/>
                  <a:pt x="2087" y="110"/>
                </a:cubicBezTo>
                <a:lnTo>
                  <a:pt x="2087" y="532"/>
                </a:lnTo>
                <a:close/>
                <a:moveTo>
                  <a:pt x="2041" y="403"/>
                </a:moveTo>
                <a:cubicBezTo>
                  <a:pt x="2041" y="361"/>
                  <a:pt x="2041" y="361"/>
                  <a:pt x="2041" y="361"/>
                </a:cubicBezTo>
                <a:cubicBezTo>
                  <a:pt x="2041" y="338"/>
                  <a:pt x="2033" y="318"/>
                  <a:pt x="2018" y="303"/>
                </a:cubicBezTo>
                <a:cubicBezTo>
                  <a:pt x="2002" y="287"/>
                  <a:pt x="1983" y="279"/>
                  <a:pt x="1960" y="279"/>
                </a:cubicBezTo>
                <a:cubicBezTo>
                  <a:pt x="1933" y="279"/>
                  <a:pt x="1911" y="289"/>
                  <a:pt x="1895" y="310"/>
                </a:cubicBezTo>
                <a:cubicBezTo>
                  <a:pt x="1879" y="330"/>
                  <a:pt x="1871" y="358"/>
                  <a:pt x="1871" y="394"/>
                </a:cubicBezTo>
                <a:cubicBezTo>
                  <a:pt x="1871" y="427"/>
                  <a:pt x="1879" y="452"/>
                  <a:pt x="1894" y="471"/>
                </a:cubicBezTo>
                <a:cubicBezTo>
                  <a:pt x="1909" y="490"/>
                  <a:pt x="1929" y="500"/>
                  <a:pt x="1955" y="500"/>
                </a:cubicBezTo>
                <a:cubicBezTo>
                  <a:pt x="1980" y="500"/>
                  <a:pt x="2001" y="491"/>
                  <a:pt x="2017" y="473"/>
                </a:cubicBezTo>
                <a:cubicBezTo>
                  <a:pt x="2033" y="454"/>
                  <a:pt x="2041" y="431"/>
                  <a:pt x="2041" y="403"/>
                </a:cubicBezTo>
                <a:close/>
                <a:moveTo>
                  <a:pt x="2425" y="388"/>
                </a:moveTo>
                <a:cubicBezTo>
                  <a:pt x="2425" y="434"/>
                  <a:pt x="2412" y="470"/>
                  <a:pt x="2387" y="497"/>
                </a:cubicBezTo>
                <a:cubicBezTo>
                  <a:pt x="2361" y="525"/>
                  <a:pt x="2327" y="539"/>
                  <a:pt x="2284" y="539"/>
                </a:cubicBezTo>
                <a:cubicBezTo>
                  <a:pt x="2242" y="539"/>
                  <a:pt x="2208" y="525"/>
                  <a:pt x="2183" y="499"/>
                </a:cubicBezTo>
                <a:cubicBezTo>
                  <a:pt x="2158" y="472"/>
                  <a:pt x="2145" y="437"/>
                  <a:pt x="2145" y="393"/>
                </a:cubicBezTo>
                <a:cubicBezTo>
                  <a:pt x="2145" y="346"/>
                  <a:pt x="2158" y="309"/>
                  <a:pt x="2184" y="281"/>
                </a:cubicBezTo>
                <a:cubicBezTo>
                  <a:pt x="2210" y="254"/>
                  <a:pt x="2245" y="240"/>
                  <a:pt x="2290" y="240"/>
                </a:cubicBezTo>
                <a:cubicBezTo>
                  <a:pt x="2332" y="240"/>
                  <a:pt x="2366" y="253"/>
                  <a:pt x="2389" y="280"/>
                </a:cubicBezTo>
                <a:cubicBezTo>
                  <a:pt x="2413" y="306"/>
                  <a:pt x="2425" y="342"/>
                  <a:pt x="2425" y="388"/>
                </a:cubicBezTo>
                <a:close/>
                <a:moveTo>
                  <a:pt x="2379" y="390"/>
                </a:moveTo>
                <a:cubicBezTo>
                  <a:pt x="2379" y="354"/>
                  <a:pt x="2371" y="327"/>
                  <a:pt x="2355" y="308"/>
                </a:cubicBezTo>
                <a:cubicBezTo>
                  <a:pt x="2339" y="289"/>
                  <a:pt x="2316" y="279"/>
                  <a:pt x="2287" y="279"/>
                </a:cubicBezTo>
                <a:cubicBezTo>
                  <a:pt x="2258" y="279"/>
                  <a:pt x="2234" y="289"/>
                  <a:pt x="2217" y="308"/>
                </a:cubicBezTo>
                <a:cubicBezTo>
                  <a:pt x="2200" y="328"/>
                  <a:pt x="2192" y="356"/>
                  <a:pt x="2192" y="391"/>
                </a:cubicBezTo>
                <a:cubicBezTo>
                  <a:pt x="2192" y="425"/>
                  <a:pt x="2200" y="452"/>
                  <a:pt x="2218" y="471"/>
                </a:cubicBezTo>
                <a:cubicBezTo>
                  <a:pt x="2235" y="490"/>
                  <a:pt x="2258" y="500"/>
                  <a:pt x="2287" y="500"/>
                </a:cubicBezTo>
                <a:cubicBezTo>
                  <a:pt x="2317" y="500"/>
                  <a:pt x="2339" y="490"/>
                  <a:pt x="2355" y="471"/>
                </a:cubicBezTo>
                <a:cubicBezTo>
                  <a:pt x="2371" y="453"/>
                  <a:pt x="2379" y="425"/>
                  <a:pt x="2379" y="390"/>
                </a:cubicBezTo>
                <a:close/>
                <a:moveTo>
                  <a:pt x="2842" y="247"/>
                </a:moveTo>
                <a:cubicBezTo>
                  <a:pt x="2757" y="532"/>
                  <a:pt x="2757" y="532"/>
                  <a:pt x="2757" y="532"/>
                </a:cubicBezTo>
                <a:cubicBezTo>
                  <a:pt x="2710" y="532"/>
                  <a:pt x="2710" y="532"/>
                  <a:pt x="2710" y="532"/>
                </a:cubicBezTo>
                <a:cubicBezTo>
                  <a:pt x="2651" y="328"/>
                  <a:pt x="2651" y="328"/>
                  <a:pt x="2651" y="328"/>
                </a:cubicBezTo>
                <a:cubicBezTo>
                  <a:pt x="2649" y="321"/>
                  <a:pt x="2648" y="312"/>
                  <a:pt x="2647" y="302"/>
                </a:cubicBezTo>
                <a:cubicBezTo>
                  <a:pt x="2646" y="302"/>
                  <a:pt x="2646" y="302"/>
                  <a:pt x="2646" y="302"/>
                </a:cubicBezTo>
                <a:cubicBezTo>
                  <a:pt x="2645" y="308"/>
                  <a:pt x="2643" y="317"/>
                  <a:pt x="2640" y="328"/>
                </a:cubicBezTo>
                <a:cubicBezTo>
                  <a:pt x="2576" y="532"/>
                  <a:pt x="2576" y="532"/>
                  <a:pt x="2576" y="532"/>
                </a:cubicBezTo>
                <a:cubicBezTo>
                  <a:pt x="2531" y="532"/>
                  <a:pt x="2531" y="532"/>
                  <a:pt x="2531" y="532"/>
                </a:cubicBezTo>
                <a:cubicBezTo>
                  <a:pt x="2445" y="247"/>
                  <a:pt x="2445" y="247"/>
                  <a:pt x="2445" y="247"/>
                </a:cubicBezTo>
                <a:cubicBezTo>
                  <a:pt x="2493" y="247"/>
                  <a:pt x="2493" y="247"/>
                  <a:pt x="2493" y="247"/>
                </a:cubicBezTo>
                <a:cubicBezTo>
                  <a:pt x="2551" y="461"/>
                  <a:pt x="2551" y="461"/>
                  <a:pt x="2551" y="461"/>
                </a:cubicBezTo>
                <a:cubicBezTo>
                  <a:pt x="2553" y="469"/>
                  <a:pt x="2554" y="477"/>
                  <a:pt x="2555" y="487"/>
                </a:cubicBezTo>
                <a:cubicBezTo>
                  <a:pt x="2557" y="487"/>
                  <a:pt x="2557" y="487"/>
                  <a:pt x="2557" y="487"/>
                </a:cubicBezTo>
                <a:cubicBezTo>
                  <a:pt x="2558" y="480"/>
                  <a:pt x="2559" y="471"/>
                  <a:pt x="2563" y="461"/>
                </a:cubicBezTo>
                <a:cubicBezTo>
                  <a:pt x="2628" y="247"/>
                  <a:pt x="2628" y="247"/>
                  <a:pt x="2628" y="247"/>
                </a:cubicBezTo>
                <a:cubicBezTo>
                  <a:pt x="2670" y="247"/>
                  <a:pt x="2670" y="247"/>
                  <a:pt x="2670" y="247"/>
                </a:cubicBezTo>
                <a:cubicBezTo>
                  <a:pt x="2729" y="462"/>
                  <a:pt x="2729" y="462"/>
                  <a:pt x="2729" y="462"/>
                </a:cubicBezTo>
                <a:cubicBezTo>
                  <a:pt x="2731" y="469"/>
                  <a:pt x="2732" y="477"/>
                  <a:pt x="2733" y="487"/>
                </a:cubicBezTo>
                <a:cubicBezTo>
                  <a:pt x="2735" y="487"/>
                  <a:pt x="2735" y="487"/>
                  <a:pt x="2735" y="487"/>
                </a:cubicBezTo>
                <a:cubicBezTo>
                  <a:pt x="2735" y="478"/>
                  <a:pt x="2737" y="470"/>
                  <a:pt x="2739" y="462"/>
                </a:cubicBezTo>
                <a:cubicBezTo>
                  <a:pt x="2797" y="247"/>
                  <a:pt x="2797" y="247"/>
                  <a:pt x="2797" y="247"/>
                </a:cubicBezTo>
                <a:lnTo>
                  <a:pt x="2842" y="247"/>
                </a:lnTo>
                <a:close/>
                <a:moveTo>
                  <a:pt x="3039" y="456"/>
                </a:moveTo>
                <a:cubicBezTo>
                  <a:pt x="3039" y="480"/>
                  <a:pt x="3029" y="500"/>
                  <a:pt x="3010" y="516"/>
                </a:cubicBezTo>
                <a:cubicBezTo>
                  <a:pt x="2991" y="531"/>
                  <a:pt x="2966" y="539"/>
                  <a:pt x="2935" y="539"/>
                </a:cubicBezTo>
                <a:cubicBezTo>
                  <a:pt x="2908" y="539"/>
                  <a:pt x="2884" y="533"/>
                  <a:pt x="2864" y="521"/>
                </a:cubicBezTo>
                <a:cubicBezTo>
                  <a:pt x="2864" y="473"/>
                  <a:pt x="2864" y="473"/>
                  <a:pt x="2864" y="473"/>
                </a:cubicBezTo>
                <a:cubicBezTo>
                  <a:pt x="2886" y="491"/>
                  <a:pt x="2911" y="500"/>
                  <a:pt x="2938" y="500"/>
                </a:cubicBezTo>
                <a:cubicBezTo>
                  <a:pt x="2974" y="500"/>
                  <a:pt x="2992" y="487"/>
                  <a:pt x="2992" y="460"/>
                </a:cubicBezTo>
                <a:cubicBezTo>
                  <a:pt x="2992" y="449"/>
                  <a:pt x="2989" y="441"/>
                  <a:pt x="2982" y="434"/>
                </a:cubicBezTo>
                <a:cubicBezTo>
                  <a:pt x="2975" y="427"/>
                  <a:pt x="2959" y="418"/>
                  <a:pt x="2934" y="406"/>
                </a:cubicBezTo>
                <a:cubicBezTo>
                  <a:pt x="2908" y="396"/>
                  <a:pt x="2891" y="384"/>
                  <a:pt x="2880" y="372"/>
                </a:cubicBezTo>
                <a:cubicBezTo>
                  <a:pt x="2870" y="360"/>
                  <a:pt x="2865" y="343"/>
                  <a:pt x="2865" y="323"/>
                </a:cubicBezTo>
                <a:cubicBezTo>
                  <a:pt x="2865" y="299"/>
                  <a:pt x="2874" y="280"/>
                  <a:pt x="2893" y="264"/>
                </a:cubicBezTo>
                <a:cubicBezTo>
                  <a:pt x="2912" y="248"/>
                  <a:pt x="2936" y="240"/>
                  <a:pt x="2965" y="240"/>
                </a:cubicBezTo>
                <a:cubicBezTo>
                  <a:pt x="2987" y="240"/>
                  <a:pt x="3008" y="245"/>
                  <a:pt x="3026" y="254"/>
                </a:cubicBezTo>
                <a:cubicBezTo>
                  <a:pt x="3026" y="299"/>
                  <a:pt x="3026" y="299"/>
                  <a:pt x="3026" y="299"/>
                </a:cubicBezTo>
                <a:cubicBezTo>
                  <a:pt x="3007" y="286"/>
                  <a:pt x="2986" y="279"/>
                  <a:pt x="2961" y="279"/>
                </a:cubicBezTo>
                <a:cubicBezTo>
                  <a:pt x="2946" y="279"/>
                  <a:pt x="2934" y="283"/>
                  <a:pt x="2925" y="290"/>
                </a:cubicBezTo>
                <a:cubicBezTo>
                  <a:pt x="2916" y="298"/>
                  <a:pt x="2911" y="307"/>
                  <a:pt x="2911" y="319"/>
                </a:cubicBezTo>
                <a:cubicBezTo>
                  <a:pt x="2911" y="332"/>
                  <a:pt x="2915" y="341"/>
                  <a:pt x="2922" y="348"/>
                </a:cubicBezTo>
                <a:cubicBezTo>
                  <a:pt x="2929" y="355"/>
                  <a:pt x="2943" y="363"/>
                  <a:pt x="2965" y="372"/>
                </a:cubicBezTo>
                <a:cubicBezTo>
                  <a:pt x="2993" y="383"/>
                  <a:pt x="3012" y="396"/>
                  <a:pt x="3022" y="408"/>
                </a:cubicBezTo>
                <a:cubicBezTo>
                  <a:pt x="3033" y="421"/>
                  <a:pt x="3039" y="437"/>
                  <a:pt x="3039" y="45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defTabSz="932563"/>
            <a:endParaRPr lang="en-US" sz="1800">
              <a:solidFill>
                <a:srgbClr val="FFFFFF"/>
              </a:solidFill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2" y="2772025"/>
            <a:ext cx="10640948" cy="1828800"/>
          </a:xfrm>
          <a:noFill/>
        </p:spPr>
        <p:txBody>
          <a:bodyPr lIns="146304" tIns="91440" rIns="146304" bIns="91440" anchor="t" anchorCtr="0"/>
          <a:lstStyle>
            <a:lvl1pPr>
              <a:defRPr sz="5400" spc="-150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  <a:latin typeface="+mj-lt"/>
                <a:cs typeface="Segoe UI Semibold" panose="020B0702040204020203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4600825"/>
            <a:ext cx="10640948" cy="1609848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-50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7" name="Picture 6" hidden="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457580" y="6243964"/>
            <a:ext cx="1280160" cy="273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505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Windows 10"/>
          <p:cNvSpPr>
            <a:spLocks noChangeAspect="1" noEditPoints="1"/>
          </p:cNvSpPr>
          <p:nvPr userDrawn="1"/>
        </p:nvSpPr>
        <p:spPr bwMode="auto">
          <a:xfrm>
            <a:off x="457580" y="955791"/>
            <a:ext cx="2936227" cy="548640"/>
          </a:xfrm>
          <a:custGeom>
            <a:avLst/>
            <a:gdLst>
              <a:gd name="T0" fmla="*/ 295 w 3590"/>
              <a:gd name="T1" fmla="*/ 329 h 668"/>
              <a:gd name="T2" fmla="*/ 0 w 3590"/>
              <a:gd name="T3" fmla="*/ 94 h 668"/>
              <a:gd name="T4" fmla="*/ 295 w 3590"/>
              <a:gd name="T5" fmla="*/ 616 h 668"/>
              <a:gd name="T6" fmla="*/ 284 w 3590"/>
              <a:gd name="T7" fmla="*/ 340 h 668"/>
              <a:gd name="T8" fmla="*/ 284 w 3590"/>
              <a:gd name="T9" fmla="*/ 340 h 668"/>
              <a:gd name="T10" fmla="*/ 3196 w 3590"/>
              <a:gd name="T11" fmla="*/ 160 h 668"/>
              <a:gd name="T12" fmla="*/ 3158 w 3590"/>
              <a:gd name="T13" fmla="*/ 224 h 668"/>
              <a:gd name="T14" fmla="*/ 3223 w 3590"/>
              <a:gd name="T15" fmla="*/ 531 h 668"/>
              <a:gd name="T16" fmla="*/ 3407 w 3590"/>
              <a:gd name="T17" fmla="*/ 139 h 668"/>
              <a:gd name="T18" fmla="*/ 3339 w 3590"/>
              <a:gd name="T19" fmla="*/ 424 h 668"/>
              <a:gd name="T20" fmla="*/ 3513 w 3590"/>
              <a:gd name="T21" fmla="*/ 524 h 668"/>
              <a:gd name="T22" fmla="*/ 3465 w 3590"/>
              <a:gd name="T23" fmla="*/ 125 h 668"/>
              <a:gd name="T24" fmla="*/ 3544 w 3590"/>
              <a:gd name="T25" fmla="*/ 334 h 668"/>
              <a:gd name="T26" fmla="*/ 1215 w 3590"/>
              <a:gd name="T27" fmla="*/ 532 h 668"/>
              <a:gd name="T28" fmla="*/ 1118 w 3590"/>
              <a:gd name="T29" fmla="*/ 240 h 668"/>
              <a:gd name="T30" fmla="*/ 916 w 3590"/>
              <a:gd name="T31" fmla="*/ 133 h 668"/>
              <a:gd name="T32" fmla="*/ 1017 w 3590"/>
              <a:gd name="T33" fmla="*/ 439 h 668"/>
              <a:gd name="T34" fmla="*/ 1242 w 3590"/>
              <a:gd name="T35" fmla="*/ 478 h 668"/>
              <a:gd name="T36" fmla="*/ 1382 w 3590"/>
              <a:gd name="T37" fmla="*/ 133 h 668"/>
              <a:gd name="T38" fmla="*/ 1424 w 3590"/>
              <a:gd name="T39" fmla="*/ 175 h 668"/>
              <a:gd name="T40" fmla="*/ 1467 w 3590"/>
              <a:gd name="T41" fmla="*/ 132 h 668"/>
              <a:gd name="T42" fmla="*/ 1422 w 3590"/>
              <a:gd name="T43" fmla="*/ 247 h 668"/>
              <a:gd name="T44" fmla="*/ 1726 w 3590"/>
              <a:gd name="T45" fmla="*/ 532 h 668"/>
              <a:gd name="T46" fmla="*/ 1581 w 3590"/>
              <a:gd name="T47" fmla="*/ 369 h 668"/>
              <a:gd name="T48" fmla="*/ 1581 w 3590"/>
              <a:gd name="T49" fmla="*/ 247 h 668"/>
              <a:gd name="T50" fmla="*/ 1747 w 3590"/>
              <a:gd name="T51" fmla="*/ 271 h 668"/>
              <a:gd name="T52" fmla="*/ 2041 w 3590"/>
              <a:gd name="T53" fmla="*/ 532 h 668"/>
              <a:gd name="T54" fmla="*/ 1856 w 3590"/>
              <a:gd name="T55" fmla="*/ 500 h 668"/>
              <a:gd name="T56" fmla="*/ 2040 w 3590"/>
              <a:gd name="T57" fmla="*/ 286 h 668"/>
              <a:gd name="T58" fmla="*/ 2087 w 3590"/>
              <a:gd name="T59" fmla="*/ 532 h 668"/>
              <a:gd name="T60" fmla="*/ 1960 w 3590"/>
              <a:gd name="T61" fmla="*/ 279 h 668"/>
              <a:gd name="T62" fmla="*/ 1955 w 3590"/>
              <a:gd name="T63" fmla="*/ 500 h 668"/>
              <a:gd name="T64" fmla="*/ 2387 w 3590"/>
              <a:gd name="T65" fmla="*/ 497 h 668"/>
              <a:gd name="T66" fmla="*/ 2184 w 3590"/>
              <a:gd name="T67" fmla="*/ 281 h 668"/>
              <a:gd name="T68" fmla="*/ 2379 w 3590"/>
              <a:gd name="T69" fmla="*/ 390 h 668"/>
              <a:gd name="T70" fmla="*/ 2192 w 3590"/>
              <a:gd name="T71" fmla="*/ 391 h 668"/>
              <a:gd name="T72" fmla="*/ 2379 w 3590"/>
              <a:gd name="T73" fmla="*/ 390 h 668"/>
              <a:gd name="T74" fmla="*/ 2651 w 3590"/>
              <a:gd name="T75" fmla="*/ 328 h 668"/>
              <a:gd name="T76" fmla="*/ 2576 w 3590"/>
              <a:gd name="T77" fmla="*/ 532 h 668"/>
              <a:gd name="T78" fmla="*/ 2551 w 3590"/>
              <a:gd name="T79" fmla="*/ 461 h 668"/>
              <a:gd name="T80" fmla="*/ 2628 w 3590"/>
              <a:gd name="T81" fmla="*/ 247 h 668"/>
              <a:gd name="T82" fmla="*/ 2735 w 3590"/>
              <a:gd name="T83" fmla="*/ 487 h 668"/>
              <a:gd name="T84" fmla="*/ 3039 w 3590"/>
              <a:gd name="T85" fmla="*/ 456 h 668"/>
              <a:gd name="T86" fmla="*/ 2864 w 3590"/>
              <a:gd name="T87" fmla="*/ 473 h 668"/>
              <a:gd name="T88" fmla="*/ 2934 w 3590"/>
              <a:gd name="T89" fmla="*/ 406 h 668"/>
              <a:gd name="T90" fmla="*/ 2965 w 3590"/>
              <a:gd name="T91" fmla="*/ 240 h 668"/>
              <a:gd name="T92" fmla="*/ 2925 w 3590"/>
              <a:gd name="T93" fmla="*/ 290 h 668"/>
              <a:gd name="T94" fmla="*/ 3022 w 3590"/>
              <a:gd name="T95" fmla="*/ 408 h 6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3590" h="668">
                <a:moveTo>
                  <a:pt x="295" y="52"/>
                </a:moveTo>
                <a:cubicBezTo>
                  <a:pt x="667" y="0"/>
                  <a:pt x="667" y="0"/>
                  <a:pt x="667" y="0"/>
                </a:cubicBezTo>
                <a:cubicBezTo>
                  <a:pt x="667" y="329"/>
                  <a:pt x="667" y="329"/>
                  <a:pt x="667" y="329"/>
                </a:cubicBezTo>
                <a:cubicBezTo>
                  <a:pt x="295" y="329"/>
                  <a:pt x="295" y="329"/>
                  <a:pt x="295" y="329"/>
                </a:cubicBezTo>
                <a:lnTo>
                  <a:pt x="295" y="52"/>
                </a:lnTo>
                <a:close/>
                <a:moveTo>
                  <a:pt x="284" y="329"/>
                </a:moveTo>
                <a:cubicBezTo>
                  <a:pt x="284" y="54"/>
                  <a:pt x="284" y="54"/>
                  <a:pt x="284" y="54"/>
                </a:cubicBezTo>
                <a:cubicBezTo>
                  <a:pt x="0" y="94"/>
                  <a:pt x="0" y="94"/>
                  <a:pt x="0" y="94"/>
                </a:cubicBezTo>
                <a:cubicBezTo>
                  <a:pt x="0" y="329"/>
                  <a:pt x="0" y="329"/>
                  <a:pt x="0" y="329"/>
                </a:cubicBezTo>
                <a:lnTo>
                  <a:pt x="284" y="329"/>
                </a:lnTo>
                <a:close/>
                <a:moveTo>
                  <a:pt x="295" y="340"/>
                </a:moveTo>
                <a:cubicBezTo>
                  <a:pt x="295" y="616"/>
                  <a:pt x="295" y="616"/>
                  <a:pt x="295" y="616"/>
                </a:cubicBezTo>
                <a:cubicBezTo>
                  <a:pt x="667" y="668"/>
                  <a:pt x="667" y="668"/>
                  <a:pt x="667" y="668"/>
                </a:cubicBezTo>
                <a:cubicBezTo>
                  <a:pt x="667" y="340"/>
                  <a:pt x="667" y="340"/>
                  <a:pt x="667" y="340"/>
                </a:cubicBezTo>
                <a:lnTo>
                  <a:pt x="295" y="340"/>
                </a:lnTo>
                <a:close/>
                <a:moveTo>
                  <a:pt x="284" y="340"/>
                </a:moveTo>
                <a:cubicBezTo>
                  <a:pt x="0" y="340"/>
                  <a:pt x="0" y="340"/>
                  <a:pt x="0" y="340"/>
                </a:cubicBezTo>
                <a:cubicBezTo>
                  <a:pt x="0" y="575"/>
                  <a:pt x="0" y="575"/>
                  <a:pt x="0" y="575"/>
                </a:cubicBezTo>
                <a:cubicBezTo>
                  <a:pt x="284" y="615"/>
                  <a:pt x="284" y="615"/>
                  <a:pt x="284" y="615"/>
                </a:cubicBezTo>
                <a:lnTo>
                  <a:pt x="284" y="340"/>
                </a:lnTo>
                <a:close/>
                <a:moveTo>
                  <a:pt x="3269" y="123"/>
                </a:moveTo>
                <a:cubicBezTo>
                  <a:pt x="3252" y="123"/>
                  <a:pt x="3252" y="123"/>
                  <a:pt x="3252" y="123"/>
                </a:cubicBezTo>
                <a:cubicBezTo>
                  <a:pt x="3245" y="129"/>
                  <a:pt x="3236" y="136"/>
                  <a:pt x="3227" y="142"/>
                </a:cubicBezTo>
                <a:cubicBezTo>
                  <a:pt x="3217" y="148"/>
                  <a:pt x="3207" y="154"/>
                  <a:pt x="3196" y="160"/>
                </a:cubicBezTo>
                <a:cubicBezTo>
                  <a:pt x="3185" y="166"/>
                  <a:pt x="3174" y="171"/>
                  <a:pt x="3163" y="176"/>
                </a:cubicBezTo>
                <a:cubicBezTo>
                  <a:pt x="3152" y="181"/>
                  <a:pt x="3141" y="185"/>
                  <a:pt x="3131" y="187"/>
                </a:cubicBezTo>
                <a:cubicBezTo>
                  <a:pt x="3131" y="234"/>
                  <a:pt x="3131" y="234"/>
                  <a:pt x="3131" y="234"/>
                </a:cubicBezTo>
                <a:cubicBezTo>
                  <a:pt x="3140" y="231"/>
                  <a:pt x="3149" y="228"/>
                  <a:pt x="3158" y="224"/>
                </a:cubicBezTo>
                <a:cubicBezTo>
                  <a:pt x="3168" y="221"/>
                  <a:pt x="3177" y="216"/>
                  <a:pt x="3185" y="212"/>
                </a:cubicBezTo>
                <a:cubicBezTo>
                  <a:pt x="3194" y="207"/>
                  <a:pt x="3201" y="203"/>
                  <a:pt x="3208" y="198"/>
                </a:cubicBezTo>
                <a:cubicBezTo>
                  <a:pt x="3215" y="194"/>
                  <a:pt x="3220" y="190"/>
                  <a:pt x="3223" y="186"/>
                </a:cubicBezTo>
                <a:cubicBezTo>
                  <a:pt x="3223" y="531"/>
                  <a:pt x="3223" y="531"/>
                  <a:pt x="3223" y="531"/>
                </a:cubicBezTo>
                <a:cubicBezTo>
                  <a:pt x="3269" y="531"/>
                  <a:pt x="3269" y="531"/>
                  <a:pt x="3269" y="531"/>
                </a:cubicBezTo>
                <a:lnTo>
                  <a:pt x="3269" y="123"/>
                </a:lnTo>
                <a:close/>
                <a:moveTo>
                  <a:pt x="3465" y="125"/>
                </a:moveTo>
                <a:cubicBezTo>
                  <a:pt x="3443" y="125"/>
                  <a:pt x="3424" y="130"/>
                  <a:pt x="3407" y="139"/>
                </a:cubicBezTo>
                <a:cubicBezTo>
                  <a:pt x="3390" y="148"/>
                  <a:pt x="3376" y="162"/>
                  <a:pt x="3365" y="180"/>
                </a:cubicBezTo>
                <a:cubicBezTo>
                  <a:pt x="3354" y="198"/>
                  <a:pt x="3345" y="221"/>
                  <a:pt x="3339" y="247"/>
                </a:cubicBezTo>
                <a:cubicBezTo>
                  <a:pt x="3333" y="274"/>
                  <a:pt x="3331" y="305"/>
                  <a:pt x="3331" y="340"/>
                </a:cubicBezTo>
                <a:cubicBezTo>
                  <a:pt x="3331" y="371"/>
                  <a:pt x="3333" y="399"/>
                  <a:pt x="3339" y="424"/>
                </a:cubicBezTo>
                <a:cubicBezTo>
                  <a:pt x="3344" y="448"/>
                  <a:pt x="3353" y="469"/>
                  <a:pt x="3363" y="486"/>
                </a:cubicBezTo>
                <a:cubicBezTo>
                  <a:pt x="3374" y="503"/>
                  <a:pt x="3387" y="516"/>
                  <a:pt x="3403" y="525"/>
                </a:cubicBezTo>
                <a:cubicBezTo>
                  <a:pt x="3419" y="533"/>
                  <a:pt x="3436" y="538"/>
                  <a:pt x="3456" y="538"/>
                </a:cubicBezTo>
                <a:cubicBezTo>
                  <a:pt x="3478" y="538"/>
                  <a:pt x="3496" y="533"/>
                  <a:pt x="3513" y="524"/>
                </a:cubicBezTo>
                <a:cubicBezTo>
                  <a:pt x="3530" y="515"/>
                  <a:pt x="3544" y="501"/>
                  <a:pt x="3555" y="484"/>
                </a:cubicBezTo>
                <a:cubicBezTo>
                  <a:pt x="3566" y="466"/>
                  <a:pt x="3575" y="444"/>
                  <a:pt x="3581" y="418"/>
                </a:cubicBezTo>
                <a:cubicBezTo>
                  <a:pt x="3587" y="393"/>
                  <a:pt x="3590" y="363"/>
                  <a:pt x="3590" y="330"/>
                </a:cubicBezTo>
                <a:cubicBezTo>
                  <a:pt x="3590" y="194"/>
                  <a:pt x="3548" y="125"/>
                  <a:pt x="3465" y="125"/>
                </a:cubicBezTo>
                <a:close/>
                <a:moveTo>
                  <a:pt x="3461" y="499"/>
                </a:moveTo>
                <a:cubicBezTo>
                  <a:pt x="3405" y="499"/>
                  <a:pt x="3377" y="445"/>
                  <a:pt x="3377" y="337"/>
                </a:cubicBezTo>
                <a:cubicBezTo>
                  <a:pt x="3377" y="222"/>
                  <a:pt x="3406" y="164"/>
                  <a:pt x="3463" y="164"/>
                </a:cubicBezTo>
                <a:cubicBezTo>
                  <a:pt x="3517" y="164"/>
                  <a:pt x="3544" y="221"/>
                  <a:pt x="3544" y="334"/>
                </a:cubicBezTo>
                <a:cubicBezTo>
                  <a:pt x="3544" y="444"/>
                  <a:pt x="3516" y="499"/>
                  <a:pt x="3461" y="499"/>
                </a:cubicBezTo>
                <a:close/>
                <a:moveTo>
                  <a:pt x="1382" y="133"/>
                </a:moveTo>
                <a:cubicBezTo>
                  <a:pt x="1270" y="532"/>
                  <a:pt x="1270" y="532"/>
                  <a:pt x="1270" y="532"/>
                </a:cubicBezTo>
                <a:cubicBezTo>
                  <a:pt x="1215" y="532"/>
                  <a:pt x="1215" y="532"/>
                  <a:pt x="1215" y="532"/>
                </a:cubicBezTo>
                <a:cubicBezTo>
                  <a:pt x="1133" y="240"/>
                  <a:pt x="1133" y="240"/>
                  <a:pt x="1133" y="240"/>
                </a:cubicBezTo>
                <a:cubicBezTo>
                  <a:pt x="1130" y="229"/>
                  <a:pt x="1128" y="216"/>
                  <a:pt x="1127" y="200"/>
                </a:cubicBezTo>
                <a:cubicBezTo>
                  <a:pt x="1126" y="200"/>
                  <a:pt x="1126" y="200"/>
                  <a:pt x="1126" y="200"/>
                </a:cubicBezTo>
                <a:cubicBezTo>
                  <a:pt x="1124" y="214"/>
                  <a:pt x="1122" y="227"/>
                  <a:pt x="1118" y="240"/>
                </a:cubicBezTo>
                <a:cubicBezTo>
                  <a:pt x="1036" y="532"/>
                  <a:pt x="1036" y="532"/>
                  <a:pt x="1036" y="532"/>
                </a:cubicBezTo>
                <a:cubicBezTo>
                  <a:pt x="981" y="532"/>
                  <a:pt x="981" y="532"/>
                  <a:pt x="981" y="532"/>
                </a:cubicBezTo>
                <a:cubicBezTo>
                  <a:pt x="865" y="133"/>
                  <a:pt x="865" y="133"/>
                  <a:pt x="865" y="133"/>
                </a:cubicBezTo>
                <a:cubicBezTo>
                  <a:pt x="916" y="133"/>
                  <a:pt x="916" y="133"/>
                  <a:pt x="916" y="133"/>
                </a:cubicBezTo>
                <a:cubicBezTo>
                  <a:pt x="1001" y="439"/>
                  <a:pt x="1001" y="439"/>
                  <a:pt x="1001" y="439"/>
                </a:cubicBezTo>
                <a:cubicBezTo>
                  <a:pt x="1004" y="452"/>
                  <a:pt x="1007" y="466"/>
                  <a:pt x="1008" y="479"/>
                </a:cubicBezTo>
                <a:cubicBezTo>
                  <a:pt x="1009" y="479"/>
                  <a:pt x="1009" y="479"/>
                  <a:pt x="1009" y="479"/>
                </a:cubicBezTo>
                <a:cubicBezTo>
                  <a:pt x="1010" y="468"/>
                  <a:pt x="1013" y="454"/>
                  <a:pt x="1017" y="439"/>
                </a:cubicBezTo>
                <a:cubicBezTo>
                  <a:pt x="1106" y="133"/>
                  <a:pt x="1106" y="133"/>
                  <a:pt x="1106" y="133"/>
                </a:cubicBezTo>
                <a:cubicBezTo>
                  <a:pt x="1151" y="133"/>
                  <a:pt x="1151" y="133"/>
                  <a:pt x="1151" y="133"/>
                </a:cubicBezTo>
                <a:cubicBezTo>
                  <a:pt x="1235" y="441"/>
                  <a:pt x="1235" y="441"/>
                  <a:pt x="1235" y="441"/>
                </a:cubicBezTo>
                <a:cubicBezTo>
                  <a:pt x="1238" y="453"/>
                  <a:pt x="1240" y="465"/>
                  <a:pt x="1242" y="478"/>
                </a:cubicBezTo>
                <a:cubicBezTo>
                  <a:pt x="1243" y="478"/>
                  <a:pt x="1243" y="478"/>
                  <a:pt x="1243" y="478"/>
                </a:cubicBezTo>
                <a:cubicBezTo>
                  <a:pt x="1244" y="469"/>
                  <a:pt x="1246" y="456"/>
                  <a:pt x="1250" y="440"/>
                </a:cubicBezTo>
                <a:cubicBezTo>
                  <a:pt x="1332" y="133"/>
                  <a:pt x="1332" y="133"/>
                  <a:pt x="1332" y="133"/>
                </a:cubicBezTo>
                <a:lnTo>
                  <a:pt x="1382" y="133"/>
                </a:lnTo>
                <a:close/>
                <a:moveTo>
                  <a:pt x="1475" y="153"/>
                </a:moveTo>
                <a:cubicBezTo>
                  <a:pt x="1475" y="162"/>
                  <a:pt x="1472" y="169"/>
                  <a:pt x="1466" y="174"/>
                </a:cubicBezTo>
                <a:cubicBezTo>
                  <a:pt x="1461" y="180"/>
                  <a:pt x="1453" y="183"/>
                  <a:pt x="1445" y="183"/>
                </a:cubicBezTo>
                <a:cubicBezTo>
                  <a:pt x="1437" y="183"/>
                  <a:pt x="1430" y="180"/>
                  <a:pt x="1424" y="175"/>
                </a:cubicBezTo>
                <a:cubicBezTo>
                  <a:pt x="1418" y="169"/>
                  <a:pt x="1416" y="162"/>
                  <a:pt x="1416" y="153"/>
                </a:cubicBezTo>
                <a:cubicBezTo>
                  <a:pt x="1416" y="145"/>
                  <a:pt x="1418" y="138"/>
                  <a:pt x="1424" y="132"/>
                </a:cubicBezTo>
                <a:cubicBezTo>
                  <a:pt x="1430" y="127"/>
                  <a:pt x="1437" y="124"/>
                  <a:pt x="1445" y="124"/>
                </a:cubicBezTo>
                <a:cubicBezTo>
                  <a:pt x="1454" y="124"/>
                  <a:pt x="1461" y="127"/>
                  <a:pt x="1467" y="132"/>
                </a:cubicBezTo>
                <a:cubicBezTo>
                  <a:pt x="1472" y="138"/>
                  <a:pt x="1475" y="145"/>
                  <a:pt x="1475" y="153"/>
                </a:cubicBezTo>
                <a:close/>
                <a:moveTo>
                  <a:pt x="1468" y="532"/>
                </a:moveTo>
                <a:cubicBezTo>
                  <a:pt x="1422" y="532"/>
                  <a:pt x="1422" y="532"/>
                  <a:pt x="1422" y="532"/>
                </a:cubicBezTo>
                <a:cubicBezTo>
                  <a:pt x="1422" y="247"/>
                  <a:pt x="1422" y="247"/>
                  <a:pt x="1422" y="247"/>
                </a:cubicBezTo>
                <a:cubicBezTo>
                  <a:pt x="1468" y="247"/>
                  <a:pt x="1468" y="247"/>
                  <a:pt x="1468" y="247"/>
                </a:cubicBezTo>
                <a:lnTo>
                  <a:pt x="1468" y="532"/>
                </a:lnTo>
                <a:close/>
                <a:moveTo>
                  <a:pt x="1772" y="532"/>
                </a:moveTo>
                <a:cubicBezTo>
                  <a:pt x="1726" y="532"/>
                  <a:pt x="1726" y="532"/>
                  <a:pt x="1726" y="532"/>
                </a:cubicBezTo>
                <a:cubicBezTo>
                  <a:pt x="1726" y="369"/>
                  <a:pt x="1726" y="369"/>
                  <a:pt x="1726" y="369"/>
                </a:cubicBezTo>
                <a:cubicBezTo>
                  <a:pt x="1726" y="309"/>
                  <a:pt x="1704" y="279"/>
                  <a:pt x="1660" y="279"/>
                </a:cubicBezTo>
                <a:cubicBezTo>
                  <a:pt x="1638" y="279"/>
                  <a:pt x="1619" y="288"/>
                  <a:pt x="1604" y="305"/>
                </a:cubicBezTo>
                <a:cubicBezTo>
                  <a:pt x="1589" y="322"/>
                  <a:pt x="1581" y="343"/>
                  <a:pt x="1581" y="369"/>
                </a:cubicBezTo>
                <a:cubicBezTo>
                  <a:pt x="1581" y="532"/>
                  <a:pt x="1581" y="532"/>
                  <a:pt x="1581" y="532"/>
                </a:cubicBezTo>
                <a:cubicBezTo>
                  <a:pt x="1536" y="532"/>
                  <a:pt x="1536" y="532"/>
                  <a:pt x="1536" y="532"/>
                </a:cubicBezTo>
                <a:cubicBezTo>
                  <a:pt x="1536" y="247"/>
                  <a:pt x="1536" y="247"/>
                  <a:pt x="1536" y="247"/>
                </a:cubicBezTo>
                <a:cubicBezTo>
                  <a:pt x="1581" y="247"/>
                  <a:pt x="1581" y="247"/>
                  <a:pt x="1581" y="247"/>
                </a:cubicBezTo>
                <a:cubicBezTo>
                  <a:pt x="1581" y="294"/>
                  <a:pt x="1581" y="294"/>
                  <a:pt x="1581" y="294"/>
                </a:cubicBezTo>
                <a:cubicBezTo>
                  <a:pt x="1583" y="294"/>
                  <a:pt x="1583" y="294"/>
                  <a:pt x="1583" y="294"/>
                </a:cubicBezTo>
                <a:cubicBezTo>
                  <a:pt x="1604" y="258"/>
                  <a:pt x="1635" y="240"/>
                  <a:pt x="1676" y="240"/>
                </a:cubicBezTo>
                <a:cubicBezTo>
                  <a:pt x="1707" y="240"/>
                  <a:pt x="1731" y="250"/>
                  <a:pt x="1747" y="271"/>
                </a:cubicBezTo>
                <a:cubicBezTo>
                  <a:pt x="1764" y="291"/>
                  <a:pt x="1772" y="320"/>
                  <a:pt x="1772" y="358"/>
                </a:cubicBezTo>
                <a:lnTo>
                  <a:pt x="1772" y="532"/>
                </a:lnTo>
                <a:close/>
                <a:moveTo>
                  <a:pt x="2087" y="532"/>
                </a:moveTo>
                <a:cubicBezTo>
                  <a:pt x="2041" y="532"/>
                  <a:pt x="2041" y="532"/>
                  <a:pt x="2041" y="532"/>
                </a:cubicBezTo>
                <a:cubicBezTo>
                  <a:pt x="2041" y="483"/>
                  <a:pt x="2041" y="483"/>
                  <a:pt x="2041" y="483"/>
                </a:cubicBezTo>
                <a:cubicBezTo>
                  <a:pt x="2040" y="483"/>
                  <a:pt x="2040" y="483"/>
                  <a:pt x="2040" y="483"/>
                </a:cubicBezTo>
                <a:cubicBezTo>
                  <a:pt x="2019" y="520"/>
                  <a:pt x="1986" y="539"/>
                  <a:pt x="1942" y="539"/>
                </a:cubicBezTo>
                <a:cubicBezTo>
                  <a:pt x="1906" y="539"/>
                  <a:pt x="1878" y="526"/>
                  <a:pt x="1856" y="500"/>
                </a:cubicBezTo>
                <a:cubicBezTo>
                  <a:pt x="1835" y="474"/>
                  <a:pt x="1824" y="440"/>
                  <a:pt x="1824" y="396"/>
                </a:cubicBezTo>
                <a:cubicBezTo>
                  <a:pt x="1824" y="349"/>
                  <a:pt x="1836" y="312"/>
                  <a:pt x="1860" y="283"/>
                </a:cubicBezTo>
                <a:cubicBezTo>
                  <a:pt x="1883" y="255"/>
                  <a:pt x="1915" y="240"/>
                  <a:pt x="1955" y="240"/>
                </a:cubicBezTo>
                <a:cubicBezTo>
                  <a:pt x="1993" y="240"/>
                  <a:pt x="2022" y="256"/>
                  <a:pt x="2040" y="286"/>
                </a:cubicBezTo>
                <a:cubicBezTo>
                  <a:pt x="2041" y="286"/>
                  <a:pt x="2041" y="286"/>
                  <a:pt x="2041" y="286"/>
                </a:cubicBezTo>
                <a:cubicBezTo>
                  <a:pt x="2041" y="110"/>
                  <a:pt x="2041" y="110"/>
                  <a:pt x="2041" y="110"/>
                </a:cubicBezTo>
                <a:cubicBezTo>
                  <a:pt x="2087" y="110"/>
                  <a:pt x="2087" y="110"/>
                  <a:pt x="2087" y="110"/>
                </a:cubicBezTo>
                <a:lnTo>
                  <a:pt x="2087" y="532"/>
                </a:lnTo>
                <a:close/>
                <a:moveTo>
                  <a:pt x="2041" y="403"/>
                </a:moveTo>
                <a:cubicBezTo>
                  <a:pt x="2041" y="361"/>
                  <a:pt x="2041" y="361"/>
                  <a:pt x="2041" y="361"/>
                </a:cubicBezTo>
                <a:cubicBezTo>
                  <a:pt x="2041" y="338"/>
                  <a:pt x="2033" y="318"/>
                  <a:pt x="2018" y="303"/>
                </a:cubicBezTo>
                <a:cubicBezTo>
                  <a:pt x="2002" y="287"/>
                  <a:pt x="1983" y="279"/>
                  <a:pt x="1960" y="279"/>
                </a:cubicBezTo>
                <a:cubicBezTo>
                  <a:pt x="1933" y="279"/>
                  <a:pt x="1911" y="289"/>
                  <a:pt x="1895" y="310"/>
                </a:cubicBezTo>
                <a:cubicBezTo>
                  <a:pt x="1879" y="330"/>
                  <a:pt x="1871" y="358"/>
                  <a:pt x="1871" y="394"/>
                </a:cubicBezTo>
                <a:cubicBezTo>
                  <a:pt x="1871" y="427"/>
                  <a:pt x="1879" y="452"/>
                  <a:pt x="1894" y="471"/>
                </a:cubicBezTo>
                <a:cubicBezTo>
                  <a:pt x="1909" y="490"/>
                  <a:pt x="1929" y="500"/>
                  <a:pt x="1955" y="500"/>
                </a:cubicBezTo>
                <a:cubicBezTo>
                  <a:pt x="1980" y="500"/>
                  <a:pt x="2001" y="491"/>
                  <a:pt x="2017" y="473"/>
                </a:cubicBezTo>
                <a:cubicBezTo>
                  <a:pt x="2033" y="454"/>
                  <a:pt x="2041" y="431"/>
                  <a:pt x="2041" y="403"/>
                </a:cubicBezTo>
                <a:close/>
                <a:moveTo>
                  <a:pt x="2425" y="388"/>
                </a:moveTo>
                <a:cubicBezTo>
                  <a:pt x="2425" y="434"/>
                  <a:pt x="2412" y="470"/>
                  <a:pt x="2387" y="497"/>
                </a:cubicBezTo>
                <a:cubicBezTo>
                  <a:pt x="2361" y="525"/>
                  <a:pt x="2327" y="539"/>
                  <a:pt x="2284" y="539"/>
                </a:cubicBezTo>
                <a:cubicBezTo>
                  <a:pt x="2242" y="539"/>
                  <a:pt x="2208" y="525"/>
                  <a:pt x="2183" y="499"/>
                </a:cubicBezTo>
                <a:cubicBezTo>
                  <a:pt x="2158" y="472"/>
                  <a:pt x="2145" y="437"/>
                  <a:pt x="2145" y="393"/>
                </a:cubicBezTo>
                <a:cubicBezTo>
                  <a:pt x="2145" y="346"/>
                  <a:pt x="2158" y="309"/>
                  <a:pt x="2184" y="281"/>
                </a:cubicBezTo>
                <a:cubicBezTo>
                  <a:pt x="2210" y="254"/>
                  <a:pt x="2245" y="240"/>
                  <a:pt x="2290" y="240"/>
                </a:cubicBezTo>
                <a:cubicBezTo>
                  <a:pt x="2332" y="240"/>
                  <a:pt x="2366" y="253"/>
                  <a:pt x="2389" y="280"/>
                </a:cubicBezTo>
                <a:cubicBezTo>
                  <a:pt x="2413" y="306"/>
                  <a:pt x="2425" y="342"/>
                  <a:pt x="2425" y="388"/>
                </a:cubicBezTo>
                <a:close/>
                <a:moveTo>
                  <a:pt x="2379" y="390"/>
                </a:moveTo>
                <a:cubicBezTo>
                  <a:pt x="2379" y="354"/>
                  <a:pt x="2371" y="327"/>
                  <a:pt x="2355" y="308"/>
                </a:cubicBezTo>
                <a:cubicBezTo>
                  <a:pt x="2339" y="289"/>
                  <a:pt x="2316" y="279"/>
                  <a:pt x="2287" y="279"/>
                </a:cubicBezTo>
                <a:cubicBezTo>
                  <a:pt x="2258" y="279"/>
                  <a:pt x="2234" y="289"/>
                  <a:pt x="2217" y="308"/>
                </a:cubicBezTo>
                <a:cubicBezTo>
                  <a:pt x="2200" y="328"/>
                  <a:pt x="2192" y="356"/>
                  <a:pt x="2192" y="391"/>
                </a:cubicBezTo>
                <a:cubicBezTo>
                  <a:pt x="2192" y="425"/>
                  <a:pt x="2200" y="452"/>
                  <a:pt x="2218" y="471"/>
                </a:cubicBezTo>
                <a:cubicBezTo>
                  <a:pt x="2235" y="490"/>
                  <a:pt x="2258" y="500"/>
                  <a:pt x="2287" y="500"/>
                </a:cubicBezTo>
                <a:cubicBezTo>
                  <a:pt x="2317" y="500"/>
                  <a:pt x="2339" y="490"/>
                  <a:pt x="2355" y="471"/>
                </a:cubicBezTo>
                <a:cubicBezTo>
                  <a:pt x="2371" y="453"/>
                  <a:pt x="2379" y="425"/>
                  <a:pt x="2379" y="390"/>
                </a:cubicBezTo>
                <a:close/>
                <a:moveTo>
                  <a:pt x="2842" y="247"/>
                </a:moveTo>
                <a:cubicBezTo>
                  <a:pt x="2757" y="532"/>
                  <a:pt x="2757" y="532"/>
                  <a:pt x="2757" y="532"/>
                </a:cubicBezTo>
                <a:cubicBezTo>
                  <a:pt x="2710" y="532"/>
                  <a:pt x="2710" y="532"/>
                  <a:pt x="2710" y="532"/>
                </a:cubicBezTo>
                <a:cubicBezTo>
                  <a:pt x="2651" y="328"/>
                  <a:pt x="2651" y="328"/>
                  <a:pt x="2651" y="328"/>
                </a:cubicBezTo>
                <a:cubicBezTo>
                  <a:pt x="2649" y="321"/>
                  <a:pt x="2648" y="312"/>
                  <a:pt x="2647" y="302"/>
                </a:cubicBezTo>
                <a:cubicBezTo>
                  <a:pt x="2646" y="302"/>
                  <a:pt x="2646" y="302"/>
                  <a:pt x="2646" y="302"/>
                </a:cubicBezTo>
                <a:cubicBezTo>
                  <a:pt x="2645" y="308"/>
                  <a:pt x="2643" y="317"/>
                  <a:pt x="2640" y="328"/>
                </a:cubicBezTo>
                <a:cubicBezTo>
                  <a:pt x="2576" y="532"/>
                  <a:pt x="2576" y="532"/>
                  <a:pt x="2576" y="532"/>
                </a:cubicBezTo>
                <a:cubicBezTo>
                  <a:pt x="2531" y="532"/>
                  <a:pt x="2531" y="532"/>
                  <a:pt x="2531" y="532"/>
                </a:cubicBezTo>
                <a:cubicBezTo>
                  <a:pt x="2445" y="247"/>
                  <a:pt x="2445" y="247"/>
                  <a:pt x="2445" y="247"/>
                </a:cubicBezTo>
                <a:cubicBezTo>
                  <a:pt x="2493" y="247"/>
                  <a:pt x="2493" y="247"/>
                  <a:pt x="2493" y="247"/>
                </a:cubicBezTo>
                <a:cubicBezTo>
                  <a:pt x="2551" y="461"/>
                  <a:pt x="2551" y="461"/>
                  <a:pt x="2551" y="461"/>
                </a:cubicBezTo>
                <a:cubicBezTo>
                  <a:pt x="2553" y="469"/>
                  <a:pt x="2554" y="477"/>
                  <a:pt x="2555" y="487"/>
                </a:cubicBezTo>
                <a:cubicBezTo>
                  <a:pt x="2557" y="487"/>
                  <a:pt x="2557" y="487"/>
                  <a:pt x="2557" y="487"/>
                </a:cubicBezTo>
                <a:cubicBezTo>
                  <a:pt x="2558" y="480"/>
                  <a:pt x="2559" y="471"/>
                  <a:pt x="2563" y="461"/>
                </a:cubicBezTo>
                <a:cubicBezTo>
                  <a:pt x="2628" y="247"/>
                  <a:pt x="2628" y="247"/>
                  <a:pt x="2628" y="247"/>
                </a:cubicBezTo>
                <a:cubicBezTo>
                  <a:pt x="2670" y="247"/>
                  <a:pt x="2670" y="247"/>
                  <a:pt x="2670" y="247"/>
                </a:cubicBezTo>
                <a:cubicBezTo>
                  <a:pt x="2729" y="462"/>
                  <a:pt x="2729" y="462"/>
                  <a:pt x="2729" y="462"/>
                </a:cubicBezTo>
                <a:cubicBezTo>
                  <a:pt x="2731" y="469"/>
                  <a:pt x="2732" y="477"/>
                  <a:pt x="2733" y="487"/>
                </a:cubicBezTo>
                <a:cubicBezTo>
                  <a:pt x="2735" y="487"/>
                  <a:pt x="2735" y="487"/>
                  <a:pt x="2735" y="487"/>
                </a:cubicBezTo>
                <a:cubicBezTo>
                  <a:pt x="2735" y="478"/>
                  <a:pt x="2737" y="470"/>
                  <a:pt x="2739" y="462"/>
                </a:cubicBezTo>
                <a:cubicBezTo>
                  <a:pt x="2797" y="247"/>
                  <a:pt x="2797" y="247"/>
                  <a:pt x="2797" y="247"/>
                </a:cubicBezTo>
                <a:lnTo>
                  <a:pt x="2842" y="247"/>
                </a:lnTo>
                <a:close/>
                <a:moveTo>
                  <a:pt x="3039" y="456"/>
                </a:moveTo>
                <a:cubicBezTo>
                  <a:pt x="3039" y="480"/>
                  <a:pt x="3029" y="500"/>
                  <a:pt x="3010" y="516"/>
                </a:cubicBezTo>
                <a:cubicBezTo>
                  <a:pt x="2991" y="531"/>
                  <a:pt x="2966" y="539"/>
                  <a:pt x="2935" y="539"/>
                </a:cubicBezTo>
                <a:cubicBezTo>
                  <a:pt x="2908" y="539"/>
                  <a:pt x="2884" y="533"/>
                  <a:pt x="2864" y="521"/>
                </a:cubicBezTo>
                <a:cubicBezTo>
                  <a:pt x="2864" y="473"/>
                  <a:pt x="2864" y="473"/>
                  <a:pt x="2864" y="473"/>
                </a:cubicBezTo>
                <a:cubicBezTo>
                  <a:pt x="2886" y="491"/>
                  <a:pt x="2911" y="500"/>
                  <a:pt x="2938" y="500"/>
                </a:cubicBezTo>
                <a:cubicBezTo>
                  <a:pt x="2974" y="500"/>
                  <a:pt x="2992" y="487"/>
                  <a:pt x="2992" y="460"/>
                </a:cubicBezTo>
                <a:cubicBezTo>
                  <a:pt x="2992" y="449"/>
                  <a:pt x="2989" y="441"/>
                  <a:pt x="2982" y="434"/>
                </a:cubicBezTo>
                <a:cubicBezTo>
                  <a:pt x="2975" y="427"/>
                  <a:pt x="2959" y="418"/>
                  <a:pt x="2934" y="406"/>
                </a:cubicBezTo>
                <a:cubicBezTo>
                  <a:pt x="2908" y="396"/>
                  <a:pt x="2891" y="384"/>
                  <a:pt x="2880" y="372"/>
                </a:cubicBezTo>
                <a:cubicBezTo>
                  <a:pt x="2870" y="360"/>
                  <a:pt x="2865" y="343"/>
                  <a:pt x="2865" y="323"/>
                </a:cubicBezTo>
                <a:cubicBezTo>
                  <a:pt x="2865" y="299"/>
                  <a:pt x="2874" y="280"/>
                  <a:pt x="2893" y="264"/>
                </a:cubicBezTo>
                <a:cubicBezTo>
                  <a:pt x="2912" y="248"/>
                  <a:pt x="2936" y="240"/>
                  <a:pt x="2965" y="240"/>
                </a:cubicBezTo>
                <a:cubicBezTo>
                  <a:pt x="2987" y="240"/>
                  <a:pt x="3008" y="245"/>
                  <a:pt x="3026" y="254"/>
                </a:cubicBezTo>
                <a:cubicBezTo>
                  <a:pt x="3026" y="299"/>
                  <a:pt x="3026" y="299"/>
                  <a:pt x="3026" y="299"/>
                </a:cubicBezTo>
                <a:cubicBezTo>
                  <a:pt x="3007" y="286"/>
                  <a:pt x="2986" y="279"/>
                  <a:pt x="2961" y="279"/>
                </a:cubicBezTo>
                <a:cubicBezTo>
                  <a:pt x="2946" y="279"/>
                  <a:pt x="2934" y="283"/>
                  <a:pt x="2925" y="290"/>
                </a:cubicBezTo>
                <a:cubicBezTo>
                  <a:pt x="2916" y="298"/>
                  <a:pt x="2911" y="307"/>
                  <a:pt x="2911" y="319"/>
                </a:cubicBezTo>
                <a:cubicBezTo>
                  <a:pt x="2911" y="332"/>
                  <a:pt x="2915" y="341"/>
                  <a:pt x="2922" y="348"/>
                </a:cubicBezTo>
                <a:cubicBezTo>
                  <a:pt x="2929" y="355"/>
                  <a:pt x="2943" y="363"/>
                  <a:pt x="2965" y="372"/>
                </a:cubicBezTo>
                <a:cubicBezTo>
                  <a:pt x="2993" y="383"/>
                  <a:pt x="3012" y="396"/>
                  <a:pt x="3022" y="408"/>
                </a:cubicBezTo>
                <a:cubicBezTo>
                  <a:pt x="3033" y="421"/>
                  <a:pt x="3039" y="437"/>
                  <a:pt x="3039" y="45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defTabSz="932563"/>
            <a:endParaRPr lang="en-US" sz="1800">
              <a:solidFill>
                <a:srgbClr val="FFFFFF"/>
              </a:solidFill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2" y="2772025"/>
            <a:ext cx="10640948" cy="1828800"/>
          </a:xfrm>
          <a:noFill/>
        </p:spPr>
        <p:txBody>
          <a:bodyPr lIns="146304" tIns="91440" rIns="146304" bIns="91440" anchor="t" anchorCtr="0"/>
          <a:lstStyle>
            <a:lvl1pPr>
              <a:defRPr sz="5400" spc="-150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  <a:latin typeface="+mj-lt"/>
                <a:cs typeface="Segoe UI Semibold" panose="020B0702040204020203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4600825"/>
            <a:ext cx="10640948" cy="1609848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-50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7" name="Picture 6" hidden="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457580" y="6243964"/>
            <a:ext cx="1280160" cy="273038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 bwMode="auto">
          <a:xfrm>
            <a:off x="9350240" y="5957239"/>
            <a:ext cx="2781034" cy="731537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36080" indent="-336080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175" kern="0" dirty="0">
                <a:solidFill>
                  <a:srgbClr val="505050"/>
                </a:solidFill>
                <a:ea typeface="Segoe UI" pitchFamily="34" charset="0"/>
                <a:cs typeface="Segoe UI" pitchFamily="34" charset="0"/>
              </a:rPr>
              <a:t>Place partner logo and/or Microsoft Partner Program logo here </a:t>
            </a:r>
          </a:p>
        </p:txBody>
      </p:sp>
    </p:spTree>
    <p:extLst>
      <p:ext uri="{BB962C8B-B14F-4D97-AF65-F5344CB8AC3E}">
        <p14:creationId xmlns:p14="http://schemas.microsoft.com/office/powerpoint/2010/main" val="3825880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gradFill>
                  <a:gsLst>
                    <a:gs pos="1250">
                      <a:schemeClr val="accent1"/>
                    </a:gs>
                    <a:gs pos="99000">
                      <a:schemeClr val="accent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54943891"/>
      </p:ext>
    </p:extLst>
  </p:cSld>
  <p:clrMapOvr>
    <a:masterClrMapping/>
  </p:clrMapOvr>
  <p:transition>
    <p:fade/>
  </p:transition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enario/Next Step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gradFill>
                  <a:gsLst>
                    <a:gs pos="1250">
                      <a:schemeClr val="accent1"/>
                    </a:gs>
                    <a:gs pos="99000">
                      <a:schemeClr val="accent1"/>
                    </a:gs>
                  </a:gsLst>
                </a:gra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itle 1"/>
          <p:cNvSpPr txBox="1">
            <a:spLocks/>
          </p:cNvSpPr>
          <p:nvPr userDrawn="1"/>
        </p:nvSpPr>
        <p:spPr>
          <a:xfrm>
            <a:off x="274320" y="1677796"/>
            <a:ext cx="4572318" cy="4572000"/>
          </a:xfrm>
          <a:prstGeom prst="rect">
            <a:avLst/>
          </a:prstGeom>
          <a:solidFill>
            <a:srgbClr val="44B0FF"/>
          </a:solidFill>
        </p:spPr>
        <p:txBody>
          <a:bodyPr vert="horz" wrap="square" lIns="146304" tIns="91440" rIns="146304" bIns="91440" rtlCol="0" anchor="t">
            <a:noAutofit/>
          </a:bodyPr>
          <a:lstStyle>
            <a:lvl1pPr algn="l" defTabSz="93186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4800" kern="1200" spc="-102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MS PGothic" pitchFamily="34" charset="-128"/>
                <a:cs typeface="Segoe UI" pitchFamily="34" charset="0"/>
              </a:defRPr>
            </a:lvl1pPr>
            <a:lvl2pPr algn="l" defTabSz="93186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400">
                <a:solidFill>
                  <a:schemeClr val="tx1"/>
                </a:solidFill>
                <a:latin typeface="Segoe UI Light" pitchFamily="34" charset="0"/>
                <a:ea typeface="MS PGothic" pitchFamily="34" charset="-128"/>
              </a:defRPr>
            </a:lvl2pPr>
            <a:lvl3pPr algn="l" defTabSz="93186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400">
                <a:solidFill>
                  <a:schemeClr val="tx1"/>
                </a:solidFill>
                <a:latin typeface="Segoe UI Light" pitchFamily="34" charset="0"/>
                <a:ea typeface="MS PGothic" pitchFamily="34" charset="-128"/>
              </a:defRPr>
            </a:lvl3pPr>
            <a:lvl4pPr algn="l" defTabSz="93186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400">
                <a:solidFill>
                  <a:schemeClr val="tx1"/>
                </a:solidFill>
                <a:latin typeface="Segoe UI Light" pitchFamily="34" charset="0"/>
                <a:ea typeface="MS PGothic" pitchFamily="34" charset="-128"/>
              </a:defRPr>
            </a:lvl4pPr>
            <a:lvl5pPr algn="l" defTabSz="93186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400">
                <a:solidFill>
                  <a:schemeClr val="tx1"/>
                </a:solidFill>
                <a:latin typeface="Segoe UI Light" pitchFamily="34" charset="0"/>
                <a:ea typeface="MS PGothic" pitchFamily="34" charset="-128"/>
              </a:defRPr>
            </a:lvl5pPr>
            <a:lvl6pPr marL="457200" algn="l" defTabSz="93186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400">
                <a:solidFill>
                  <a:schemeClr val="tx1"/>
                </a:solidFill>
                <a:latin typeface="Segoe UI Light" pitchFamily="34" charset="0"/>
                <a:ea typeface="MS PGothic" pitchFamily="34" charset="-128"/>
              </a:defRPr>
            </a:lvl6pPr>
            <a:lvl7pPr marL="914400" algn="l" defTabSz="93186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400">
                <a:solidFill>
                  <a:schemeClr val="tx1"/>
                </a:solidFill>
                <a:latin typeface="Segoe UI Light" pitchFamily="34" charset="0"/>
                <a:ea typeface="MS PGothic" pitchFamily="34" charset="-128"/>
              </a:defRPr>
            </a:lvl7pPr>
            <a:lvl8pPr marL="1371600" algn="l" defTabSz="93186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400">
                <a:solidFill>
                  <a:schemeClr val="tx1"/>
                </a:solidFill>
                <a:latin typeface="Segoe UI Light" pitchFamily="34" charset="0"/>
                <a:ea typeface="MS PGothic" pitchFamily="34" charset="-128"/>
              </a:defRPr>
            </a:lvl8pPr>
            <a:lvl9pPr marL="1828800" algn="l" defTabSz="93186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400">
                <a:solidFill>
                  <a:schemeClr val="tx1"/>
                </a:solidFill>
                <a:latin typeface="Segoe UI Light" pitchFamily="34" charset="0"/>
                <a:ea typeface="MS PGothic" pitchFamily="34" charset="-128"/>
              </a:defRPr>
            </a:lvl9pPr>
          </a:lstStyle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5291138" y="1677988"/>
            <a:ext cx="6408737" cy="697627"/>
          </a:xfrm>
        </p:spPr>
        <p:txBody>
          <a:bodyPr/>
          <a:lstStyle>
            <a:lvl1pPr marL="0" marR="0" indent="0" algn="l" defTabSz="931863" rtl="0" eaLnBrk="1" fontAlgn="base" latinLnBrk="0" hangingPunct="1">
              <a:lnSpc>
                <a:spcPts val="4000"/>
              </a:lnSpc>
              <a:spcBef>
                <a:spcPts val="1000"/>
              </a:spcBef>
              <a:spcAft>
                <a:spcPts val="2000"/>
              </a:spcAft>
              <a:buClrTx/>
              <a:buSzPct val="90000"/>
              <a:buFont typeface="Arial" pitchFamily="34" charset="0"/>
              <a:buNone/>
              <a:tabLst/>
              <a:defRPr sz="3200"/>
            </a:lvl1pPr>
          </a:lstStyle>
          <a:p>
            <a:pPr lvl="0"/>
            <a:r>
              <a:rPr lang="en-US" dirty="0"/>
              <a:t>Segoe UI light 32pt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15938" y="1897063"/>
            <a:ext cx="4056062" cy="1292662"/>
          </a:xfrm>
        </p:spPr>
        <p:txBody>
          <a:bodyPr/>
          <a:lstStyle>
            <a:lvl1pPr marL="0" indent="0">
              <a:buNone/>
              <a:defRPr baseline="0">
                <a:gradFill>
                  <a:gsLst>
                    <a:gs pos="1250">
                      <a:schemeClr val="bg1"/>
                    </a:gs>
                    <a:gs pos="99000">
                      <a:schemeClr val="bg1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Segoe UI light 40pt</a:t>
            </a:r>
          </a:p>
        </p:txBody>
      </p:sp>
    </p:spTree>
    <p:extLst>
      <p:ext uri="{BB962C8B-B14F-4D97-AF65-F5344CB8AC3E}">
        <p14:creationId xmlns:p14="http://schemas.microsoft.com/office/powerpoint/2010/main" val="115826617"/>
      </p:ext>
    </p:extLst>
  </p:cSld>
  <p:clrMapOvr>
    <a:masterClrMapping/>
  </p:clrMapOvr>
  <p:transition>
    <p:fade/>
  </p:transition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gradFill>
                  <a:gsLst>
                    <a:gs pos="1250">
                      <a:schemeClr val="accent1"/>
                    </a:gs>
                    <a:gs pos="100000">
                      <a:schemeClr val="accent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343025"/>
            <a:ext cx="5053012" cy="627864"/>
          </a:xfrm>
        </p:spPr>
        <p:txBody>
          <a:bodyPr/>
          <a:lstStyle>
            <a:lvl1pPr marL="0" indent="0">
              <a:buNone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  <a:lvl2pPr marL="342900" indent="0">
              <a:buNone/>
              <a:defRPr/>
            </a:lvl2pPr>
            <a:lvl3pPr marL="571500" indent="0">
              <a:buNone/>
              <a:defRPr/>
            </a:lvl3pPr>
            <a:lvl4pPr marL="800100" indent="0">
              <a:buNone/>
              <a:defRPr/>
            </a:lvl4pPr>
            <a:lvl5pPr marL="1028700" indent="0">
              <a:buNone/>
              <a:defRPr/>
            </a:lvl5pPr>
          </a:lstStyle>
          <a:p>
            <a:pPr lvl="0"/>
            <a:r>
              <a:rPr lang="en-US" dirty="0"/>
              <a:t>Click to edit Master</a:t>
            </a:r>
          </a:p>
        </p:txBody>
      </p:sp>
    </p:spTree>
    <p:extLst>
      <p:ext uri="{BB962C8B-B14F-4D97-AF65-F5344CB8AC3E}">
        <p14:creationId xmlns:p14="http://schemas.microsoft.com/office/powerpoint/2010/main" val="1678421732"/>
      </p:ext>
    </p:extLst>
  </p:cSld>
  <p:clrMapOvr>
    <a:masterClrMapping/>
  </p:clrMapOvr>
  <p:transition>
    <p:fade/>
  </p:transition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24539759"/>
      </p:ext>
    </p:extLst>
  </p:cSld>
  <p:clrMapOvr>
    <a:masterClrMapping/>
  </p:clrMapOvr>
  <p:transition>
    <p:fade/>
  </p:transition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28252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Title Accent Color 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53401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Windows 10"/>
          <p:cNvSpPr>
            <a:spLocks noChangeAspect="1" noEditPoints="1"/>
          </p:cNvSpPr>
          <p:nvPr userDrawn="1"/>
        </p:nvSpPr>
        <p:spPr bwMode="auto">
          <a:xfrm>
            <a:off x="457580" y="955791"/>
            <a:ext cx="2936227" cy="548640"/>
          </a:xfrm>
          <a:custGeom>
            <a:avLst/>
            <a:gdLst>
              <a:gd name="T0" fmla="*/ 295 w 3590"/>
              <a:gd name="T1" fmla="*/ 329 h 668"/>
              <a:gd name="T2" fmla="*/ 0 w 3590"/>
              <a:gd name="T3" fmla="*/ 94 h 668"/>
              <a:gd name="T4" fmla="*/ 295 w 3590"/>
              <a:gd name="T5" fmla="*/ 616 h 668"/>
              <a:gd name="T6" fmla="*/ 284 w 3590"/>
              <a:gd name="T7" fmla="*/ 340 h 668"/>
              <a:gd name="T8" fmla="*/ 284 w 3590"/>
              <a:gd name="T9" fmla="*/ 340 h 668"/>
              <a:gd name="T10" fmla="*/ 3196 w 3590"/>
              <a:gd name="T11" fmla="*/ 160 h 668"/>
              <a:gd name="T12" fmla="*/ 3158 w 3590"/>
              <a:gd name="T13" fmla="*/ 224 h 668"/>
              <a:gd name="T14" fmla="*/ 3223 w 3590"/>
              <a:gd name="T15" fmla="*/ 531 h 668"/>
              <a:gd name="T16" fmla="*/ 3407 w 3590"/>
              <a:gd name="T17" fmla="*/ 139 h 668"/>
              <a:gd name="T18" fmla="*/ 3339 w 3590"/>
              <a:gd name="T19" fmla="*/ 424 h 668"/>
              <a:gd name="T20" fmla="*/ 3513 w 3590"/>
              <a:gd name="T21" fmla="*/ 524 h 668"/>
              <a:gd name="T22" fmla="*/ 3465 w 3590"/>
              <a:gd name="T23" fmla="*/ 125 h 668"/>
              <a:gd name="T24" fmla="*/ 3544 w 3590"/>
              <a:gd name="T25" fmla="*/ 334 h 668"/>
              <a:gd name="T26" fmla="*/ 1215 w 3590"/>
              <a:gd name="T27" fmla="*/ 532 h 668"/>
              <a:gd name="T28" fmla="*/ 1118 w 3590"/>
              <a:gd name="T29" fmla="*/ 240 h 668"/>
              <a:gd name="T30" fmla="*/ 916 w 3590"/>
              <a:gd name="T31" fmla="*/ 133 h 668"/>
              <a:gd name="T32" fmla="*/ 1017 w 3590"/>
              <a:gd name="T33" fmla="*/ 439 h 668"/>
              <a:gd name="T34" fmla="*/ 1242 w 3590"/>
              <a:gd name="T35" fmla="*/ 478 h 668"/>
              <a:gd name="T36" fmla="*/ 1382 w 3590"/>
              <a:gd name="T37" fmla="*/ 133 h 668"/>
              <a:gd name="T38" fmla="*/ 1424 w 3590"/>
              <a:gd name="T39" fmla="*/ 175 h 668"/>
              <a:gd name="T40" fmla="*/ 1467 w 3590"/>
              <a:gd name="T41" fmla="*/ 132 h 668"/>
              <a:gd name="T42" fmla="*/ 1422 w 3590"/>
              <a:gd name="T43" fmla="*/ 247 h 668"/>
              <a:gd name="T44" fmla="*/ 1726 w 3590"/>
              <a:gd name="T45" fmla="*/ 532 h 668"/>
              <a:gd name="T46" fmla="*/ 1581 w 3590"/>
              <a:gd name="T47" fmla="*/ 369 h 668"/>
              <a:gd name="T48" fmla="*/ 1581 w 3590"/>
              <a:gd name="T49" fmla="*/ 247 h 668"/>
              <a:gd name="T50" fmla="*/ 1747 w 3590"/>
              <a:gd name="T51" fmla="*/ 271 h 668"/>
              <a:gd name="T52" fmla="*/ 2041 w 3590"/>
              <a:gd name="T53" fmla="*/ 532 h 668"/>
              <a:gd name="T54" fmla="*/ 1856 w 3590"/>
              <a:gd name="T55" fmla="*/ 500 h 668"/>
              <a:gd name="T56" fmla="*/ 2040 w 3590"/>
              <a:gd name="T57" fmla="*/ 286 h 668"/>
              <a:gd name="T58" fmla="*/ 2087 w 3590"/>
              <a:gd name="T59" fmla="*/ 532 h 668"/>
              <a:gd name="T60" fmla="*/ 1960 w 3590"/>
              <a:gd name="T61" fmla="*/ 279 h 668"/>
              <a:gd name="T62" fmla="*/ 1955 w 3590"/>
              <a:gd name="T63" fmla="*/ 500 h 668"/>
              <a:gd name="T64" fmla="*/ 2387 w 3590"/>
              <a:gd name="T65" fmla="*/ 497 h 668"/>
              <a:gd name="T66" fmla="*/ 2184 w 3590"/>
              <a:gd name="T67" fmla="*/ 281 h 668"/>
              <a:gd name="T68" fmla="*/ 2379 w 3590"/>
              <a:gd name="T69" fmla="*/ 390 h 668"/>
              <a:gd name="T70" fmla="*/ 2192 w 3590"/>
              <a:gd name="T71" fmla="*/ 391 h 668"/>
              <a:gd name="T72" fmla="*/ 2379 w 3590"/>
              <a:gd name="T73" fmla="*/ 390 h 668"/>
              <a:gd name="T74" fmla="*/ 2651 w 3590"/>
              <a:gd name="T75" fmla="*/ 328 h 668"/>
              <a:gd name="T76" fmla="*/ 2576 w 3590"/>
              <a:gd name="T77" fmla="*/ 532 h 668"/>
              <a:gd name="T78" fmla="*/ 2551 w 3590"/>
              <a:gd name="T79" fmla="*/ 461 h 668"/>
              <a:gd name="T80" fmla="*/ 2628 w 3590"/>
              <a:gd name="T81" fmla="*/ 247 h 668"/>
              <a:gd name="T82" fmla="*/ 2735 w 3590"/>
              <a:gd name="T83" fmla="*/ 487 h 668"/>
              <a:gd name="T84" fmla="*/ 3039 w 3590"/>
              <a:gd name="T85" fmla="*/ 456 h 668"/>
              <a:gd name="T86" fmla="*/ 2864 w 3590"/>
              <a:gd name="T87" fmla="*/ 473 h 668"/>
              <a:gd name="T88" fmla="*/ 2934 w 3590"/>
              <a:gd name="T89" fmla="*/ 406 h 668"/>
              <a:gd name="T90" fmla="*/ 2965 w 3590"/>
              <a:gd name="T91" fmla="*/ 240 h 668"/>
              <a:gd name="T92" fmla="*/ 2925 w 3590"/>
              <a:gd name="T93" fmla="*/ 290 h 668"/>
              <a:gd name="T94" fmla="*/ 3022 w 3590"/>
              <a:gd name="T95" fmla="*/ 408 h 6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3590" h="668">
                <a:moveTo>
                  <a:pt x="295" y="52"/>
                </a:moveTo>
                <a:cubicBezTo>
                  <a:pt x="667" y="0"/>
                  <a:pt x="667" y="0"/>
                  <a:pt x="667" y="0"/>
                </a:cubicBezTo>
                <a:cubicBezTo>
                  <a:pt x="667" y="329"/>
                  <a:pt x="667" y="329"/>
                  <a:pt x="667" y="329"/>
                </a:cubicBezTo>
                <a:cubicBezTo>
                  <a:pt x="295" y="329"/>
                  <a:pt x="295" y="329"/>
                  <a:pt x="295" y="329"/>
                </a:cubicBezTo>
                <a:lnTo>
                  <a:pt x="295" y="52"/>
                </a:lnTo>
                <a:close/>
                <a:moveTo>
                  <a:pt x="284" y="329"/>
                </a:moveTo>
                <a:cubicBezTo>
                  <a:pt x="284" y="54"/>
                  <a:pt x="284" y="54"/>
                  <a:pt x="284" y="54"/>
                </a:cubicBezTo>
                <a:cubicBezTo>
                  <a:pt x="0" y="94"/>
                  <a:pt x="0" y="94"/>
                  <a:pt x="0" y="94"/>
                </a:cubicBezTo>
                <a:cubicBezTo>
                  <a:pt x="0" y="329"/>
                  <a:pt x="0" y="329"/>
                  <a:pt x="0" y="329"/>
                </a:cubicBezTo>
                <a:lnTo>
                  <a:pt x="284" y="329"/>
                </a:lnTo>
                <a:close/>
                <a:moveTo>
                  <a:pt x="295" y="340"/>
                </a:moveTo>
                <a:cubicBezTo>
                  <a:pt x="295" y="616"/>
                  <a:pt x="295" y="616"/>
                  <a:pt x="295" y="616"/>
                </a:cubicBezTo>
                <a:cubicBezTo>
                  <a:pt x="667" y="668"/>
                  <a:pt x="667" y="668"/>
                  <a:pt x="667" y="668"/>
                </a:cubicBezTo>
                <a:cubicBezTo>
                  <a:pt x="667" y="340"/>
                  <a:pt x="667" y="340"/>
                  <a:pt x="667" y="340"/>
                </a:cubicBezTo>
                <a:lnTo>
                  <a:pt x="295" y="340"/>
                </a:lnTo>
                <a:close/>
                <a:moveTo>
                  <a:pt x="284" y="340"/>
                </a:moveTo>
                <a:cubicBezTo>
                  <a:pt x="0" y="340"/>
                  <a:pt x="0" y="340"/>
                  <a:pt x="0" y="340"/>
                </a:cubicBezTo>
                <a:cubicBezTo>
                  <a:pt x="0" y="575"/>
                  <a:pt x="0" y="575"/>
                  <a:pt x="0" y="575"/>
                </a:cubicBezTo>
                <a:cubicBezTo>
                  <a:pt x="284" y="615"/>
                  <a:pt x="284" y="615"/>
                  <a:pt x="284" y="615"/>
                </a:cubicBezTo>
                <a:lnTo>
                  <a:pt x="284" y="340"/>
                </a:lnTo>
                <a:close/>
                <a:moveTo>
                  <a:pt x="3269" y="123"/>
                </a:moveTo>
                <a:cubicBezTo>
                  <a:pt x="3252" y="123"/>
                  <a:pt x="3252" y="123"/>
                  <a:pt x="3252" y="123"/>
                </a:cubicBezTo>
                <a:cubicBezTo>
                  <a:pt x="3245" y="129"/>
                  <a:pt x="3236" y="136"/>
                  <a:pt x="3227" y="142"/>
                </a:cubicBezTo>
                <a:cubicBezTo>
                  <a:pt x="3217" y="148"/>
                  <a:pt x="3207" y="154"/>
                  <a:pt x="3196" y="160"/>
                </a:cubicBezTo>
                <a:cubicBezTo>
                  <a:pt x="3185" y="166"/>
                  <a:pt x="3174" y="171"/>
                  <a:pt x="3163" y="176"/>
                </a:cubicBezTo>
                <a:cubicBezTo>
                  <a:pt x="3152" y="181"/>
                  <a:pt x="3141" y="185"/>
                  <a:pt x="3131" y="187"/>
                </a:cubicBezTo>
                <a:cubicBezTo>
                  <a:pt x="3131" y="234"/>
                  <a:pt x="3131" y="234"/>
                  <a:pt x="3131" y="234"/>
                </a:cubicBezTo>
                <a:cubicBezTo>
                  <a:pt x="3140" y="231"/>
                  <a:pt x="3149" y="228"/>
                  <a:pt x="3158" y="224"/>
                </a:cubicBezTo>
                <a:cubicBezTo>
                  <a:pt x="3168" y="221"/>
                  <a:pt x="3177" y="216"/>
                  <a:pt x="3185" y="212"/>
                </a:cubicBezTo>
                <a:cubicBezTo>
                  <a:pt x="3194" y="207"/>
                  <a:pt x="3201" y="203"/>
                  <a:pt x="3208" y="198"/>
                </a:cubicBezTo>
                <a:cubicBezTo>
                  <a:pt x="3215" y="194"/>
                  <a:pt x="3220" y="190"/>
                  <a:pt x="3223" y="186"/>
                </a:cubicBezTo>
                <a:cubicBezTo>
                  <a:pt x="3223" y="531"/>
                  <a:pt x="3223" y="531"/>
                  <a:pt x="3223" y="531"/>
                </a:cubicBezTo>
                <a:cubicBezTo>
                  <a:pt x="3269" y="531"/>
                  <a:pt x="3269" y="531"/>
                  <a:pt x="3269" y="531"/>
                </a:cubicBezTo>
                <a:lnTo>
                  <a:pt x="3269" y="123"/>
                </a:lnTo>
                <a:close/>
                <a:moveTo>
                  <a:pt x="3465" y="125"/>
                </a:moveTo>
                <a:cubicBezTo>
                  <a:pt x="3443" y="125"/>
                  <a:pt x="3424" y="130"/>
                  <a:pt x="3407" y="139"/>
                </a:cubicBezTo>
                <a:cubicBezTo>
                  <a:pt x="3390" y="148"/>
                  <a:pt x="3376" y="162"/>
                  <a:pt x="3365" y="180"/>
                </a:cubicBezTo>
                <a:cubicBezTo>
                  <a:pt x="3354" y="198"/>
                  <a:pt x="3345" y="221"/>
                  <a:pt x="3339" y="247"/>
                </a:cubicBezTo>
                <a:cubicBezTo>
                  <a:pt x="3333" y="274"/>
                  <a:pt x="3331" y="305"/>
                  <a:pt x="3331" y="340"/>
                </a:cubicBezTo>
                <a:cubicBezTo>
                  <a:pt x="3331" y="371"/>
                  <a:pt x="3333" y="399"/>
                  <a:pt x="3339" y="424"/>
                </a:cubicBezTo>
                <a:cubicBezTo>
                  <a:pt x="3344" y="448"/>
                  <a:pt x="3353" y="469"/>
                  <a:pt x="3363" y="486"/>
                </a:cubicBezTo>
                <a:cubicBezTo>
                  <a:pt x="3374" y="503"/>
                  <a:pt x="3387" y="516"/>
                  <a:pt x="3403" y="525"/>
                </a:cubicBezTo>
                <a:cubicBezTo>
                  <a:pt x="3419" y="533"/>
                  <a:pt x="3436" y="538"/>
                  <a:pt x="3456" y="538"/>
                </a:cubicBezTo>
                <a:cubicBezTo>
                  <a:pt x="3478" y="538"/>
                  <a:pt x="3496" y="533"/>
                  <a:pt x="3513" y="524"/>
                </a:cubicBezTo>
                <a:cubicBezTo>
                  <a:pt x="3530" y="515"/>
                  <a:pt x="3544" y="501"/>
                  <a:pt x="3555" y="484"/>
                </a:cubicBezTo>
                <a:cubicBezTo>
                  <a:pt x="3566" y="466"/>
                  <a:pt x="3575" y="444"/>
                  <a:pt x="3581" y="418"/>
                </a:cubicBezTo>
                <a:cubicBezTo>
                  <a:pt x="3587" y="393"/>
                  <a:pt x="3590" y="363"/>
                  <a:pt x="3590" y="330"/>
                </a:cubicBezTo>
                <a:cubicBezTo>
                  <a:pt x="3590" y="194"/>
                  <a:pt x="3548" y="125"/>
                  <a:pt x="3465" y="125"/>
                </a:cubicBezTo>
                <a:close/>
                <a:moveTo>
                  <a:pt x="3461" y="499"/>
                </a:moveTo>
                <a:cubicBezTo>
                  <a:pt x="3405" y="499"/>
                  <a:pt x="3377" y="445"/>
                  <a:pt x="3377" y="337"/>
                </a:cubicBezTo>
                <a:cubicBezTo>
                  <a:pt x="3377" y="222"/>
                  <a:pt x="3406" y="164"/>
                  <a:pt x="3463" y="164"/>
                </a:cubicBezTo>
                <a:cubicBezTo>
                  <a:pt x="3517" y="164"/>
                  <a:pt x="3544" y="221"/>
                  <a:pt x="3544" y="334"/>
                </a:cubicBezTo>
                <a:cubicBezTo>
                  <a:pt x="3544" y="444"/>
                  <a:pt x="3516" y="499"/>
                  <a:pt x="3461" y="499"/>
                </a:cubicBezTo>
                <a:close/>
                <a:moveTo>
                  <a:pt x="1382" y="133"/>
                </a:moveTo>
                <a:cubicBezTo>
                  <a:pt x="1270" y="532"/>
                  <a:pt x="1270" y="532"/>
                  <a:pt x="1270" y="532"/>
                </a:cubicBezTo>
                <a:cubicBezTo>
                  <a:pt x="1215" y="532"/>
                  <a:pt x="1215" y="532"/>
                  <a:pt x="1215" y="532"/>
                </a:cubicBezTo>
                <a:cubicBezTo>
                  <a:pt x="1133" y="240"/>
                  <a:pt x="1133" y="240"/>
                  <a:pt x="1133" y="240"/>
                </a:cubicBezTo>
                <a:cubicBezTo>
                  <a:pt x="1130" y="229"/>
                  <a:pt x="1128" y="216"/>
                  <a:pt x="1127" y="200"/>
                </a:cubicBezTo>
                <a:cubicBezTo>
                  <a:pt x="1126" y="200"/>
                  <a:pt x="1126" y="200"/>
                  <a:pt x="1126" y="200"/>
                </a:cubicBezTo>
                <a:cubicBezTo>
                  <a:pt x="1124" y="214"/>
                  <a:pt x="1122" y="227"/>
                  <a:pt x="1118" y="240"/>
                </a:cubicBezTo>
                <a:cubicBezTo>
                  <a:pt x="1036" y="532"/>
                  <a:pt x="1036" y="532"/>
                  <a:pt x="1036" y="532"/>
                </a:cubicBezTo>
                <a:cubicBezTo>
                  <a:pt x="981" y="532"/>
                  <a:pt x="981" y="532"/>
                  <a:pt x="981" y="532"/>
                </a:cubicBezTo>
                <a:cubicBezTo>
                  <a:pt x="865" y="133"/>
                  <a:pt x="865" y="133"/>
                  <a:pt x="865" y="133"/>
                </a:cubicBezTo>
                <a:cubicBezTo>
                  <a:pt x="916" y="133"/>
                  <a:pt x="916" y="133"/>
                  <a:pt x="916" y="133"/>
                </a:cubicBezTo>
                <a:cubicBezTo>
                  <a:pt x="1001" y="439"/>
                  <a:pt x="1001" y="439"/>
                  <a:pt x="1001" y="439"/>
                </a:cubicBezTo>
                <a:cubicBezTo>
                  <a:pt x="1004" y="452"/>
                  <a:pt x="1007" y="466"/>
                  <a:pt x="1008" y="479"/>
                </a:cubicBezTo>
                <a:cubicBezTo>
                  <a:pt x="1009" y="479"/>
                  <a:pt x="1009" y="479"/>
                  <a:pt x="1009" y="479"/>
                </a:cubicBezTo>
                <a:cubicBezTo>
                  <a:pt x="1010" y="468"/>
                  <a:pt x="1013" y="454"/>
                  <a:pt x="1017" y="439"/>
                </a:cubicBezTo>
                <a:cubicBezTo>
                  <a:pt x="1106" y="133"/>
                  <a:pt x="1106" y="133"/>
                  <a:pt x="1106" y="133"/>
                </a:cubicBezTo>
                <a:cubicBezTo>
                  <a:pt x="1151" y="133"/>
                  <a:pt x="1151" y="133"/>
                  <a:pt x="1151" y="133"/>
                </a:cubicBezTo>
                <a:cubicBezTo>
                  <a:pt x="1235" y="441"/>
                  <a:pt x="1235" y="441"/>
                  <a:pt x="1235" y="441"/>
                </a:cubicBezTo>
                <a:cubicBezTo>
                  <a:pt x="1238" y="453"/>
                  <a:pt x="1240" y="465"/>
                  <a:pt x="1242" y="478"/>
                </a:cubicBezTo>
                <a:cubicBezTo>
                  <a:pt x="1243" y="478"/>
                  <a:pt x="1243" y="478"/>
                  <a:pt x="1243" y="478"/>
                </a:cubicBezTo>
                <a:cubicBezTo>
                  <a:pt x="1244" y="469"/>
                  <a:pt x="1246" y="456"/>
                  <a:pt x="1250" y="440"/>
                </a:cubicBezTo>
                <a:cubicBezTo>
                  <a:pt x="1332" y="133"/>
                  <a:pt x="1332" y="133"/>
                  <a:pt x="1332" y="133"/>
                </a:cubicBezTo>
                <a:lnTo>
                  <a:pt x="1382" y="133"/>
                </a:lnTo>
                <a:close/>
                <a:moveTo>
                  <a:pt x="1475" y="153"/>
                </a:moveTo>
                <a:cubicBezTo>
                  <a:pt x="1475" y="162"/>
                  <a:pt x="1472" y="169"/>
                  <a:pt x="1466" y="174"/>
                </a:cubicBezTo>
                <a:cubicBezTo>
                  <a:pt x="1461" y="180"/>
                  <a:pt x="1453" y="183"/>
                  <a:pt x="1445" y="183"/>
                </a:cubicBezTo>
                <a:cubicBezTo>
                  <a:pt x="1437" y="183"/>
                  <a:pt x="1430" y="180"/>
                  <a:pt x="1424" y="175"/>
                </a:cubicBezTo>
                <a:cubicBezTo>
                  <a:pt x="1418" y="169"/>
                  <a:pt x="1416" y="162"/>
                  <a:pt x="1416" y="153"/>
                </a:cubicBezTo>
                <a:cubicBezTo>
                  <a:pt x="1416" y="145"/>
                  <a:pt x="1418" y="138"/>
                  <a:pt x="1424" y="132"/>
                </a:cubicBezTo>
                <a:cubicBezTo>
                  <a:pt x="1430" y="127"/>
                  <a:pt x="1437" y="124"/>
                  <a:pt x="1445" y="124"/>
                </a:cubicBezTo>
                <a:cubicBezTo>
                  <a:pt x="1454" y="124"/>
                  <a:pt x="1461" y="127"/>
                  <a:pt x="1467" y="132"/>
                </a:cubicBezTo>
                <a:cubicBezTo>
                  <a:pt x="1472" y="138"/>
                  <a:pt x="1475" y="145"/>
                  <a:pt x="1475" y="153"/>
                </a:cubicBezTo>
                <a:close/>
                <a:moveTo>
                  <a:pt x="1468" y="532"/>
                </a:moveTo>
                <a:cubicBezTo>
                  <a:pt x="1422" y="532"/>
                  <a:pt x="1422" y="532"/>
                  <a:pt x="1422" y="532"/>
                </a:cubicBezTo>
                <a:cubicBezTo>
                  <a:pt x="1422" y="247"/>
                  <a:pt x="1422" y="247"/>
                  <a:pt x="1422" y="247"/>
                </a:cubicBezTo>
                <a:cubicBezTo>
                  <a:pt x="1468" y="247"/>
                  <a:pt x="1468" y="247"/>
                  <a:pt x="1468" y="247"/>
                </a:cubicBezTo>
                <a:lnTo>
                  <a:pt x="1468" y="532"/>
                </a:lnTo>
                <a:close/>
                <a:moveTo>
                  <a:pt x="1772" y="532"/>
                </a:moveTo>
                <a:cubicBezTo>
                  <a:pt x="1726" y="532"/>
                  <a:pt x="1726" y="532"/>
                  <a:pt x="1726" y="532"/>
                </a:cubicBezTo>
                <a:cubicBezTo>
                  <a:pt x="1726" y="369"/>
                  <a:pt x="1726" y="369"/>
                  <a:pt x="1726" y="369"/>
                </a:cubicBezTo>
                <a:cubicBezTo>
                  <a:pt x="1726" y="309"/>
                  <a:pt x="1704" y="279"/>
                  <a:pt x="1660" y="279"/>
                </a:cubicBezTo>
                <a:cubicBezTo>
                  <a:pt x="1638" y="279"/>
                  <a:pt x="1619" y="288"/>
                  <a:pt x="1604" y="305"/>
                </a:cubicBezTo>
                <a:cubicBezTo>
                  <a:pt x="1589" y="322"/>
                  <a:pt x="1581" y="343"/>
                  <a:pt x="1581" y="369"/>
                </a:cubicBezTo>
                <a:cubicBezTo>
                  <a:pt x="1581" y="532"/>
                  <a:pt x="1581" y="532"/>
                  <a:pt x="1581" y="532"/>
                </a:cubicBezTo>
                <a:cubicBezTo>
                  <a:pt x="1536" y="532"/>
                  <a:pt x="1536" y="532"/>
                  <a:pt x="1536" y="532"/>
                </a:cubicBezTo>
                <a:cubicBezTo>
                  <a:pt x="1536" y="247"/>
                  <a:pt x="1536" y="247"/>
                  <a:pt x="1536" y="247"/>
                </a:cubicBezTo>
                <a:cubicBezTo>
                  <a:pt x="1581" y="247"/>
                  <a:pt x="1581" y="247"/>
                  <a:pt x="1581" y="247"/>
                </a:cubicBezTo>
                <a:cubicBezTo>
                  <a:pt x="1581" y="294"/>
                  <a:pt x="1581" y="294"/>
                  <a:pt x="1581" y="294"/>
                </a:cubicBezTo>
                <a:cubicBezTo>
                  <a:pt x="1583" y="294"/>
                  <a:pt x="1583" y="294"/>
                  <a:pt x="1583" y="294"/>
                </a:cubicBezTo>
                <a:cubicBezTo>
                  <a:pt x="1604" y="258"/>
                  <a:pt x="1635" y="240"/>
                  <a:pt x="1676" y="240"/>
                </a:cubicBezTo>
                <a:cubicBezTo>
                  <a:pt x="1707" y="240"/>
                  <a:pt x="1731" y="250"/>
                  <a:pt x="1747" y="271"/>
                </a:cubicBezTo>
                <a:cubicBezTo>
                  <a:pt x="1764" y="291"/>
                  <a:pt x="1772" y="320"/>
                  <a:pt x="1772" y="358"/>
                </a:cubicBezTo>
                <a:lnTo>
                  <a:pt x="1772" y="532"/>
                </a:lnTo>
                <a:close/>
                <a:moveTo>
                  <a:pt x="2087" y="532"/>
                </a:moveTo>
                <a:cubicBezTo>
                  <a:pt x="2041" y="532"/>
                  <a:pt x="2041" y="532"/>
                  <a:pt x="2041" y="532"/>
                </a:cubicBezTo>
                <a:cubicBezTo>
                  <a:pt x="2041" y="483"/>
                  <a:pt x="2041" y="483"/>
                  <a:pt x="2041" y="483"/>
                </a:cubicBezTo>
                <a:cubicBezTo>
                  <a:pt x="2040" y="483"/>
                  <a:pt x="2040" y="483"/>
                  <a:pt x="2040" y="483"/>
                </a:cubicBezTo>
                <a:cubicBezTo>
                  <a:pt x="2019" y="520"/>
                  <a:pt x="1986" y="539"/>
                  <a:pt x="1942" y="539"/>
                </a:cubicBezTo>
                <a:cubicBezTo>
                  <a:pt x="1906" y="539"/>
                  <a:pt x="1878" y="526"/>
                  <a:pt x="1856" y="500"/>
                </a:cubicBezTo>
                <a:cubicBezTo>
                  <a:pt x="1835" y="474"/>
                  <a:pt x="1824" y="440"/>
                  <a:pt x="1824" y="396"/>
                </a:cubicBezTo>
                <a:cubicBezTo>
                  <a:pt x="1824" y="349"/>
                  <a:pt x="1836" y="312"/>
                  <a:pt x="1860" y="283"/>
                </a:cubicBezTo>
                <a:cubicBezTo>
                  <a:pt x="1883" y="255"/>
                  <a:pt x="1915" y="240"/>
                  <a:pt x="1955" y="240"/>
                </a:cubicBezTo>
                <a:cubicBezTo>
                  <a:pt x="1993" y="240"/>
                  <a:pt x="2022" y="256"/>
                  <a:pt x="2040" y="286"/>
                </a:cubicBezTo>
                <a:cubicBezTo>
                  <a:pt x="2041" y="286"/>
                  <a:pt x="2041" y="286"/>
                  <a:pt x="2041" y="286"/>
                </a:cubicBezTo>
                <a:cubicBezTo>
                  <a:pt x="2041" y="110"/>
                  <a:pt x="2041" y="110"/>
                  <a:pt x="2041" y="110"/>
                </a:cubicBezTo>
                <a:cubicBezTo>
                  <a:pt x="2087" y="110"/>
                  <a:pt x="2087" y="110"/>
                  <a:pt x="2087" y="110"/>
                </a:cubicBezTo>
                <a:lnTo>
                  <a:pt x="2087" y="532"/>
                </a:lnTo>
                <a:close/>
                <a:moveTo>
                  <a:pt x="2041" y="403"/>
                </a:moveTo>
                <a:cubicBezTo>
                  <a:pt x="2041" y="361"/>
                  <a:pt x="2041" y="361"/>
                  <a:pt x="2041" y="361"/>
                </a:cubicBezTo>
                <a:cubicBezTo>
                  <a:pt x="2041" y="338"/>
                  <a:pt x="2033" y="318"/>
                  <a:pt x="2018" y="303"/>
                </a:cubicBezTo>
                <a:cubicBezTo>
                  <a:pt x="2002" y="287"/>
                  <a:pt x="1983" y="279"/>
                  <a:pt x="1960" y="279"/>
                </a:cubicBezTo>
                <a:cubicBezTo>
                  <a:pt x="1933" y="279"/>
                  <a:pt x="1911" y="289"/>
                  <a:pt x="1895" y="310"/>
                </a:cubicBezTo>
                <a:cubicBezTo>
                  <a:pt x="1879" y="330"/>
                  <a:pt x="1871" y="358"/>
                  <a:pt x="1871" y="394"/>
                </a:cubicBezTo>
                <a:cubicBezTo>
                  <a:pt x="1871" y="427"/>
                  <a:pt x="1879" y="452"/>
                  <a:pt x="1894" y="471"/>
                </a:cubicBezTo>
                <a:cubicBezTo>
                  <a:pt x="1909" y="490"/>
                  <a:pt x="1929" y="500"/>
                  <a:pt x="1955" y="500"/>
                </a:cubicBezTo>
                <a:cubicBezTo>
                  <a:pt x="1980" y="500"/>
                  <a:pt x="2001" y="491"/>
                  <a:pt x="2017" y="473"/>
                </a:cubicBezTo>
                <a:cubicBezTo>
                  <a:pt x="2033" y="454"/>
                  <a:pt x="2041" y="431"/>
                  <a:pt x="2041" y="403"/>
                </a:cubicBezTo>
                <a:close/>
                <a:moveTo>
                  <a:pt x="2425" y="388"/>
                </a:moveTo>
                <a:cubicBezTo>
                  <a:pt x="2425" y="434"/>
                  <a:pt x="2412" y="470"/>
                  <a:pt x="2387" y="497"/>
                </a:cubicBezTo>
                <a:cubicBezTo>
                  <a:pt x="2361" y="525"/>
                  <a:pt x="2327" y="539"/>
                  <a:pt x="2284" y="539"/>
                </a:cubicBezTo>
                <a:cubicBezTo>
                  <a:pt x="2242" y="539"/>
                  <a:pt x="2208" y="525"/>
                  <a:pt x="2183" y="499"/>
                </a:cubicBezTo>
                <a:cubicBezTo>
                  <a:pt x="2158" y="472"/>
                  <a:pt x="2145" y="437"/>
                  <a:pt x="2145" y="393"/>
                </a:cubicBezTo>
                <a:cubicBezTo>
                  <a:pt x="2145" y="346"/>
                  <a:pt x="2158" y="309"/>
                  <a:pt x="2184" y="281"/>
                </a:cubicBezTo>
                <a:cubicBezTo>
                  <a:pt x="2210" y="254"/>
                  <a:pt x="2245" y="240"/>
                  <a:pt x="2290" y="240"/>
                </a:cubicBezTo>
                <a:cubicBezTo>
                  <a:pt x="2332" y="240"/>
                  <a:pt x="2366" y="253"/>
                  <a:pt x="2389" y="280"/>
                </a:cubicBezTo>
                <a:cubicBezTo>
                  <a:pt x="2413" y="306"/>
                  <a:pt x="2425" y="342"/>
                  <a:pt x="2425" y="388"/>
                </a:cubicBezTo>
                <a:close/>
                <a:moveTo>
                  <a:pt x="2379" y="390"/>
                </a:moveTo>
                <a:cubicBezTo>
                  <a:pt x="2379" y="354"/>
                  <a:pt x="2371" y="327"/>
                  <a:pt x="2355" y="308"/>
                </a:cubicBezTo>
                <a:cubicBezTo>
                  <a:pt x="2339" y="289"/>
                  <a:pt x="2316" y="279"/>
                  <a:pt x="2287" y="279"/>
                </a:cubicBezTo>
                <a:cubicBezTo>
                  <a:pt x="2258" y="279"/>
                  <a:pt x="2234" y="289"/>
                  <a:pt x="2217" y="308"/>
                </a:cubicBezTo>
                <a:cubicBezTo>
                  <a:pt x="2200" y="328"/>
                  <a:pt x="2192" y="356"/>
                  <a:pt x="2192" y="391"/>
                </a:cubicBezTo>
                <a:cubicBezTo>
                  <a:pt x="2192" y="425"/>
                  <a:pt x="2200" y="452"/>
                  <a:pt x="2218" y="471"/>
                </a:cubicBezTo>
                <a:cubicBezTo>
                  <a:pt x="2235" y="490"/>
                  <a:pt x="2258" y="500"/>
                  <a:pt x="2287" y="500"/>
                </a:cubicBezTo>
                <a:cubicBezTo>
                  <a:pt x="2317" y="500"/>
                  <a:pt x="2339" y="490"/>
                  <a:pt x="2355" y="471"/>
                </a:cubicBezTo>
                <a:cubicBezTo>
                  <a:pt x="2371" y="453"/>
                  <a:pt x="2379" y="425"/>
                  <a:pt x="2379" y="390"/>
                </a:cubicBezTo>
                <a:close/>
                <a:moveTo>
                  <a:pt x="2842" y="247"/>
                </a:moveTo>
                <a:cubicBezTo>
                  <a:pt x="2757" y="532"/>
                  <a:pt x="2757" y="532"/>
                  <a:pt x="2757" y="532"/>
                </a:cubicBezTo>
                <a:cubicBezTo>
                  <a:pt x="2710" y="532"/>
                  <a:pt x="2710" y="532"/>
                  <a:pt x="2710" y="532"/>
                </a:cubicBezTo>
                <a:cubicBezTo>
                  <a:pt x="2651" y="328"/>
                  <a:pt x="2651" y="328"/>
                  <a:pt x="2651" y="328"/>
                </a:cubicBezTo>
                <a:cubicBezTo>
                  <a:pt x="2649" y="321"/>
                  <a:pt x="2648" y="312"/>
                  <a:pt x="2647" y="302"/>
                </a:cubicBezTo>
                <a:cubicBezTo>
                  <a:pt x="2646" y="302"/>
                  <a:pt x="2646" y="302"/>
                  <a:pt x="2646" y="302"/>
                </a:cubicBezTo>
                <a:cubicBezTo>
                  <a:pt x="2645" y="308"/>
                  <a:pt x="2643" y="317"/>
                  <a:pt x="2640" y="328"/>
                </a:cubicBezTo>
                <a:cubicBezTo>
                  <a:pt x="2576" y="532"/>
                  <a:pt x="2576" y="532"/>
                  <a:pt x="2576" y="532"/>
                </a:cubicBezTo>
                <a:cubicBezTo>
                  <a:pt x="2531" y="532"/>
                  <a:pt x="2531" y="532"/>
                  <a:pt x="2531" y="532"/>
                </a:cubicBezTo>
                <a:cubicBezTo>
                  <a:pt x="2445" y="247"/>
                  <a:pt x="2445" y="247"/>
                  <a:pt x="2445" y="247"/>
                </a:cubicBezTo>
                <a:cubicBezTo>
                  <a:pt x="2493" y="247"/>
                  <a:pt x="2493" y="247"/>
                  <a:pt x="2493" y="247"/>
                </a:cubicBezTo>
                <a:cubicBezTo>
                  <a:pt x="2551" y="461"/>
                  <a:pt x="2551" y="461"/>
                  <a:pt x="2551" y="461"/>
                </a:cubicBezTo>
                <a:cubicBezTo>
                  <a:pt x="2553" y="469"/>
                  <a:pt x="2554" y="477"/>
                  <a:pt x="2555" y="487"/>
                </a:cubicBezTo>
                <a:cubicBezTo>
                  <a:pt x="2557" y="487"/>
                  <a:pt x="2557" y="487"/>
                  <a:pt x="2557" y="487"/>
                </a:cubicBezTo>
                <a:cubicBezTo>
                  <a:pt x="2558" y="480"/>
                  <a:pt x="2559" y="471"/>
                  <a:pt x="2563" y="461"/>
                </a:cubicBezTo>
                <a:cubicBezTo>
                  <a:pt x="2628" y="247"/>
                  <a:pt x="2628" y="247"/>
                  <a:pt x="2628" y="247"/>
                </a:cubicBezTo>
                <a:cubicBezTo>
                  <a:pt x="2670" y="247"/>
                  <a:pt x="2670" y="247"/>
                  <a:pt x="2670" y="247"/>
                </a:cubicBezTo>
                <a:cubicBezTo>
                  <a:pt x="2729" y="462"/>
                  <a:pt x="2729" y="462"/>
                  <a:pt x="2729" y="462"/>
                </a:cubicBezTo>
                <a:cubicBezTo>
                  <a:pt x="2731" y="469"/>
                  <a:pt x="2732" y="477"/>
                  <a:pt x="2733" y="487"/>
                </a:cubicBezTo>
                <a:cubicBezTo>
                  <a:pt x="2735" y="487"/>
                  <a:pt x="2735" y="487"/>
                  <a:pt x="2735" y="487"/>
                </a:cubicBezTo>
                <a:cubicBezTo>
                  <a:pt x="2735" y="478"/>
                  <a:pt x="2737" y="470"/>
                  <a:pt x="2739" y="462"/>
                </a:cubicBezTo>
                <a:cubicBezTo>
                  <a:pt x="2797" y="247"/>
                  <a:pt x="2797" y="247"/>
                  <a:pt x="2797" y="247"/>
                </a:cubicBezTo>
                <a:lnTo>
                  <a:pt x="2842" y="247"/>
                </a:lnTo>
                <a:close/>
                <a:moveTo>
                  <a:pt x="3039" y="456"/>
                </a:moveTo>
                <a:cubicBezTo>
                  <a:pt x="3039" y="480"/>
                  <a:pt x="3029" y="500"/>
                  <a:pt x="3010" y="516"/>
                </a:cubicBezTo>
                <a:cubicBezTo>
                  <a:pt x="2991" y="531"/>
                  <a:pt x="2966" y="539"/>
                  <a:pt x="2935" y="539"/>
                </a:cubicBezTo>
                <a:cubicBezTo>
                  <a:pt x="2908" y="539"/>
                  <a:pt x="2884" y="533"/>
                  <a:pt x="2864" y="521"/>
                </a:cubicBezTo>
                <a:cubicBezTo>
                  <a:pt x="2864" y="473"/>
                  <a:pt x="2864" y="473"/>
                  <a:pt x="2864" y="473"/>
                </a:cubicBezTo>
                <a:cubicBezTo>
                  <a:pt x="2886" y="491"/>
                  <a:pt x="2911" y="500"/>
                  <a:pt x="2938" y="500"/>
                </a:cubicBezTo>
                <a:cubicBezTo>
                  <a:pt x="2974" y="500"/>
                  <a:pt x="2992" y="487"/>
                  <a:pt x="2992" y="460"/>
                </a:cubicBezTo>
                <a:cubicBezTo>
                  <a:pt x="2992" y="449"/>
                  <a:pt x="2989" y="441"/>
                  <a:pt x="2982" y="434"/>
                </a:cubicBezTo>
                <a:cubicBezTo>
                  <a:pt x="2975" y="427"/>
                  <a:pt x="2959" y="418"/>
                  <a:pt x="2934" y="406"/>
                </a:cubicBezTo>
                <a:cubicBezTo>
                  <a:pt x="2908" y="396"/>
                  <a:pt x="2891" y="384"/>
                  <a:pt x="2880" y="372"/>
                </a:cubicBezTo>
                <a:cubicBezTo>
                  <a:pt x="2870" y="360"/>
                  <a:pt x="2865" y="343"/>
                  <a:pt x="2865" y="323"/>
                </a:cubicBezTo>
                <a:cubicBezTo>
                  <a:pt x="2865" y="299"/>
                  <a:pt x="2874" y="280"/>
                  <a:pt x="2893" y="264"/>
                </a:cubicBezTo>
                <a:cubicBezTo>
                  <a:pt x="2912" y="248"/>
                  <a:pt x="2936" y="240"/>
                  <a:pt x="2965" y="240"/>
                </a:cubicBezTo>
                <a:cubicBezTo>
                  <a:pt x="2987" y="240"/>
                  <a:pt x="3008" y="245"/>
                  <a:pt x="3026" y="254"/>
                </a:cubicBezTo>
                <a:cubicBezTo>
                  <a:pt x="3026" y="299"/>
                  <a:pt x="3026" y="299"/>
                  <a:pt x="3026" y="299"/>
                </a:cubicBezTo>
                <a:cubicBezTo>
                  <a:pt x="3007" y="286"/>
                  <a:pt x="2986" y="279"/>
                  <a:pt x="2961" y="279"/>
                </a:cubicBezTo>
                <a:cubicBezTo>
                  <a:pt x="2946" y="279"/>
                  <a:pt x="2934" y="283"/>
                  <a:pt x="2925" y="290"/>
                </a:cubicBezTo>
                <a:cubicBezTo>
                  <a:pt x="2916" y="298"/>
                  <a:pt x="2911" y="307"/>
                  <a:pt x="2911" y="319"/>
                </a:cubicBezTo>
                <a:cubicBezTo>
                  <a:pt x="2911" y="332"/>
                  <a:pt x="2915" y="341"/>
                  <a:pt x="2922" y="348"/>
                </a:cubicBezTo>
                <a:cubicBezTo>
                  <a:pt x="2929" y="355"/>
                  <a:pt x="2943" y="363"/>
                  <a:pt x="2965" y="372"/>
                </a:cubicBezTo>
                <a:cubicBezTo>
                  <a:pt x="2993" y="383"/>
                  <a:pt x="3012" y="396"/>
                  <a:pt x="3022" y="408"/>
                </a:cubicBezTo>
                <a:cubicBezTo>
                  <a:pt x="3033" y="421"/>
                  <a:pt x="3039" y="437"/>
                  <a:pt x="3039" y="45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defTabSz="932563"/>
            <a:endParaRPr lang="en-US" sz="1800">
              <a:solidFill>
                <a:srgbClr val="FFFFFF"/>
              </a:solidFill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2" y="2772025"/>
            <a:ext cx="10640948" cy="1828800"/>
          </a:xfrm>
          <a:noFill/>
        </p:spPr>
        <p:txBody>
          <a:bodyPr lIns="146304" tIns="91440" rIns="146304" bIns="91440" anchor="t" anchorCtr="0"/>
          <a:lstStyle>
            <a:lvl1pPr>
              <a:defRPr sz="5400" spc="-150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  <a:latin typeface="+mj-lt"/>
                <a:cs typeface="Segoe UI Semibold" panose="020B0702040204020203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4600825"/>
            <a:ext cx="10640948" cy="1609848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-50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7" name="Picture 6" hidden="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457580" y="6243964"/>
            <a:ext cx="1280160" cy="273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236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35203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8"/>
            <a:ext cx="73151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Picture 5" hidden="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580" y="6243237"/>
            <a:ext cx="1280160" cy="27449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580" y="6194257"/>
            <a:ext cx="1463409" cy="320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286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wrap="square" lIns="146304" tIns="91440" rIns="146304" bIns="91440" rtlCol="0" anchor="t">
            <a:noAutofit/>
          </a:bodyPr>
          <a:lstStyle>
            <a:lvl1pPr>
              <a:defRPr lang="en-US" sz="4400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65716468"/>
      </p:ext>
    </p:extLst>
  </p:cSld>
  <p:clrMapOvr>
    <a:masterClrMapping/>
  </p:clrMapOvr>
  <p:transition>
    <p:fade/>
  </p:transition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2"/>
            <a:ext cx="6216650" cy="6992587"/>
          </a:xfr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74639" y="295276"/>
            <a:ext cx="5945186" cy="9175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274638" y="2049839"/>
            <a:ext cx="5485308" cy="461665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1800"/>
              </a:spcAft>
              <a:buNone/>
              <a:defRPr sz="2000" spc="0" baseline="0">
                <a:solidFill>
                  <a:schemeClr val="tx1"/>
                </a:solidFill>
                <a:latin typeface="+mn-lt"/>
              </a:defRPr>
            </a:lvl1pPr>
            <a:lvl2pPr marL="0" indent="0">
              <a:buFontTx/>
              <a:buNone/>
              <a:defRPr sz="1800">
                <a:solidFill>
                  <a:schemeClr val="tx1"/>
                </a:solidFill>
              </a:defRPr>
            </a:lvl2pPr>
            <a:lvl3pPr marL="228600" indent="0">
              <a:buNone/>
              <a:defRPr sz="1600">
                <a:solidFill>
                  <a:schemeClr val="tx1"/>
                </a:solidFill>
              </a:defRPr>
            </a:lvl3pPr>
            <a:lvl4pPr marL="457200" indent="0">
              <a:buNone/>
              <a:defRPr sz="1400">
                <a:solidFill>
                  <a:schemeClr val="tx1"/>
                </a:solidFill>
              </a:defRPr>
            </a:lvl4pPr>
            <a:lvl5pPr marL="685800" indent="0">
              <a:buNone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71502408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35203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8"/>
            <a:ext cx="73151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Picture 5" hidden="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580" y="6243237"/>
            <a:ext cx="1280160" cy="27449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580" y="6194257"/>
            <a:ext cx="1463409" cy="320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344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26128055"/>
      </p:ext>
    </p:extLst>
  </p:cSld>
  <p:clrMapOvr>
    <a:masterClrMapping/>
  </p:clrMapOvr>
  <p:transition>
    <p:fade/>
  </p:transition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Windows 10"/>
          <p:cNvSpPr>
            <a:spLocks noChangeAspect="1" noEditPoints="1"/>
          </p:cNvSpPr>
          <p:nvPr userDrawn="1"/>
        </p:nvSpPr>
        <p:spPr bwMode="auto">
          <a:xfrm>
            <a:off x="3804501" y="3074729"/>
            <a:ext cx="4522675" cy="845071"/>
          </a:xfrm>
          <a:custGeom>
            <a:avLst/>
            <a:gdLst>
              <a:gd name="T0" fmla="*/ 295 w 3590"/>
              <a:gd name="T1" fmla="*/ 329 h 668"/>
              <a:gd name="T2" fmla="*/ 0 w 3590"/>
              <a:gd name="T3" fmla="*/ 94 h 668"/>
              <a:gd name="T4" fmla="*/ 295 w 3590"/>
              <a:gd name="T5" fmla="*/ 616 h 668"/>
              <a:gd name="T6" fmla="*/ 284 w 3590"/>
              <a:gd name="T7" fmla="*/ 340 h 668"/>
              <a:gd name="T8" fmla="*/ 284 w 3590"/>
              <a:gd name="T9" fmla="*/ 340 h 668"/>
              <a:gd name="T10" fmla="*/ 3196 w 3590"/>
              <a:gd name="T11" fmla="*/ 160 h 668"/>
              <a:gd name="T12" fmla="*/ 3158 w 3590"/>
              <a:gd name="T13" fmla="*/ 224 h 668"/>
              <a:gd name="T14" fmla="*/ 3223 w 3590"/>
              <a:gd name="T15" fmla="*/ 531 h 668"/>
              <a:gd name="T16" fmla="*/ 3407 w 3590"/>
              <a:gd name="T17" fmla="*/ 139 h 668"/>
              <a:gd name="T18" fmla="*/ 3339 w 3590"/>
              <a:gd name="T19" fmla="*/ 424 h 668"/>
              <a:gd name="T20" fmla="*/ 3513 w 3590"/>
              <a:gd name="T21" fmla="*/ 524 h 668"/>
              <a:gd name="T22" fmla="*/ 3465 w 3590"/>
              <a:gd name="T23" fmla="*/ 125 h 668"/>
              <a:gd name="T24" fmla="*/ 3544 w 3590"/>
              <a:gd name="T25" fmla="*/ 334 h 668"/>
              <a:gd name="T26" fmla="*/ 1215 w 3590"/>
              <a:gd name="T27" fmla="*/ 532 h 668"/>
              <a:gd name="T28" fmla="*/ 1118 w 3590"/>
              <a:gd name="T29" fmla="*/ 240 h 668"/>
              <a:gd name="T30" fmla="*/ 916 w 3590"/>
              <a:gd name="T31" fmla="*/ 133 h 668"/>
              <a:gd name="T32" fmla="*/ 1017 w 3590"/>
              <a:gd name="T33" fmla="*/ 439 h 668"/>
              <a:gd name="T34" fmla="*/ 1242 w 3590"/>
              <a:gd name="T35" fmla="*/ 478 h 668"/>
              <a:gd name="T36" fmla="*/ 1382 w 3590"/>
              <a:gd name="T37" fmla="*/ 133 h 668"/>
              <a:gd name="T38" fmla="*/ 1424 w 3590"/>
              <a:gd name="T39" fmla="*/ 175 h 668"/>
              <a:gd name="T40" fmla="*/ 1467 w 3590"/>
              <a:gd name="T41" fmla="*/ 132 h 668"/>
              <a:gd name="T42" fmla="*/ 1422 w 3590"/>
              <a:gd name="T43" fmla="*/ 247 h 668"/>
              <a:gd name="T44" fmla="*/ 1726 w 3590"/>
              <a:gd name="T45" fmla="*/ 532 h 668"/>
              <a:gd name="T46" fmla="*/ 1581 w 3590"/>
              <a:gd name="T47" fmla="*/ 369 h 668"/>
              <a:gd name="T48" fmla="*/ 1581 w 3590"/>
              <a:gd name="T49" fmla="*/ 247 h 668"/>
              <a:gd name="T50" fmla="*/ 1747 w 3590"/>
              <a:gd name="T51" fmla="*/ 271 h 668"/>
              <a:gd name="T52" fmla="*/ 2041 w 3590"/>
              <a:gd name="T53" fmla="*/ 532 h 668"/>
              <a:gd name="T54" fmla="*/ 1856 w 3590"/>
              <a:gd name="T55" fmla="*/ 500 h 668"/>
              <a:gd name="T56" fmla="*/ 2040 w 3590"/>
              <a:gd name="T57" fmla="*/ 286 h 668"/>
              <a:gd name="T58" fmla="*/ 2087 w 3590"/>
              <a:gd name="T59" fmla="*/ 532 h 668"/>
              <a:gd name="T60" fmla="*/ 1960 w 3590"/>
              <a:gd name="T61" fmla="*/ 279 h 668"/>
              <a:gd name="T62" fmla="*/ 1955 w 3590"/>
              <a:gd name="T63" fmla="*/ 500 h 668"/>
              <a:gd name="T64" fmla="*/ 2387 w 3590"/>
              <a:gd name="T65" fmla="*/ 497 h 668"/>
              <a:gd name="T66" fmla="*/ 2184 w 3590"/>
              <a:gd name="T67" fmla="*/ 281 h 668"/>
              <a:gd name="T68" fmla="*/ 2379 w 3590"/>
              <a:gd name="T69" fmla="*/ 390 h 668"/>
              <a:gd name="T70" fmla="*/ 2192 w 3590"/>
              <a:gd name="T71" fmla="*/ 391 h 668"/>
              <a:gd name="T72" fmla="*/ 2379 w 3590"/>
              <a:gd name="T73" fmla="*/ 390 h 668"/>
              <a:gd name="T74" fmla="*/ 2651 w 3590"/>
              <a:gd name="T75" fmla="*/ 328 h 668"/>
              <a:gd name="T76" fmla="*/ 2576 w 3590"/>
              <a:gd name="T77" fmla="*/ 532 h 668"/>
              <a:gd name="T78" fmla="*/ 2551 w 3590"/>
              <a:gd name="T79" fmla="*/ 461 h 668"/>
              <a:gd name="T80" fmla="*/ 2628 w 3590"/>
              <a:gd name="T81" fmla="*/ 247 h 668"/>
              <a:gd name="T82" fmla="*/ 2735 w 3590"/>
              <a:gd name="T83" fmla="*/ 487 h 668"/>
              <a:gd name="T84" fmla="*/ 3039 w 3590"/>
              <a:gd name="T85" fmla="*/ 456 h 668"/>
              <a:gd name="T86" fmla="*/ 2864 w 3590"/>
              <a:gd name="T87" fmla="*/ 473 h 668"/>
              <a:gd name="T88" fmla="*/ 2934 w 3590"/>
              <a:gd name="T89" fmla="*/ 406 h 668"/>
              <a:gd name="T90" fmla="*/ 2965 w 3590"/>
              <a:gd name="T91" fmla="*/ 240 h 668"/>
              <a:gd name="T92" fmla="*/ 2925 w 3590"/>
              <a:gd name="T93" fmla="*/ 290 h 668"/>
              <a:gd name="T94" fmla="*/ 3022 w 3590"/>
              <a:gd name="T95" fmla="*/ 408 h 6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3590" h="668">
                <a:moveTo>
                  <a:pt x="295" y="52"/>
                </a:moveTo>
                <a:cubicBezTo>
                  <a:pt x="667" y="0"/>
                  <a:pt x="667" y="0"/>
                  <a:pt x="667" y="0"/>
                </a:cubicBezTo>
                <a:cubicBezTo>
                  <a:pt x="667" y="329"/>
                  <a:pt x="667" y="329"/>
                  <a:pt x="667" y="329"/>
                </a:cubicBezTo>
                <a:cubicBezTo>
                  <a:pt x="295" y="329"/>
                  <a:pt x="295" y="329"/>
                  <a:pt x="295" y="329"/>
                </a:cubicBezTo>
                <a:lnTo>
                  <a:pt x="295" y="52"/>
                </a:lnTo>
                <a:close/>
                <a:moveTo>
                  <a:pt x="284" y="329"/>
                </a:moveTo>
                <a:cubicBezTo>
                  <a:pt x="284" y="54"/>
                  <a:pt x="284" y="54"/>
                  <a:pt x="284" y="54"/>
                </a:cubicBezTo>
                <a:cubicBezTo>
                  <a:pt x="0" y="94"/>
                  <a:pt x="0" y="94"/>
                  <a:pt x="0" y="94"/>
                </a:cubicBezTo>
                <a:cubicBezTo>
                  <a:pt x="0" y="329"/>
                  <a:pt x="0" y="329"/>
                  <a:pt x="0" y="329"/>
                </a:cubicBezTo>
                <a:lnTo>
                  <a:pt x="284" y="329"/>
                </a:lnTo>
                <a:close/>
                <a:moveTo>
                  <a:pt x="295" y="340"/>
                </a:moveTo>
                <a:cubicBezTo>
                  <a:pt x="295" y="616"/>
                  <a:pt x="295" y="616"/>
                  <a:pt x="295" y="616"/>
                </a:cubicBezTo>
                <a:cubicBezTo>
                  <a:pt x="667" y="668"/>
                  <a:pt x="667" y="668"/>
                  <a:pt x="667" y="668"/>
                </a:cubicBezTo>
                <a:cubicBezTo>
                  <a:pt x="667" y="340"/>
                  <a:pt x="667" y="340"/>
                  <a:pt x="667" y="340"/>
                </a:cubicBezTo>
                <a:lnTo>
                  <a:pt x="295" y="340"/>
                </a:lnTo>
                <a:close/>
                <a:moveTo>
                  <a:pt x="284" y="340"/>
                </a:moveTo>
                <a:cubicBezTo>
                  <a:pt x="0" y="340"/>
                  <a:pt x="0" y="340"/>
                  <a:pt x="0" y="340"/>
                </a:cubicBezTo>
                <a:cubicBezTo>
                  <a:pt x="0" y="575"/>
                  <a:pt x="0" y="575"/>
                  <a:pt x="0" y="575"/>
                </a:cubicBezTo>
                <a:cubicBezTo>
                  <a:pt x="284" y="615"/>
                  <a:pt x="284" y="615"/>
                  <a:pt x="284" y="615"/>
                </a:cubicBezTo>
                <a:lnTo>
                  <a:pt x="284" y="340"/>
                </a:lnTo>
                <a:close/>
                <a:moveTo>
                  <a:pt x="3269" y="123"/>
                </a:moveTo>
                <a:cubicBezTo>
                  <a:pt x="3252" y="123"/>
                  <a:pt x="3252" y="123"/>
                  <a:pt x="3252" y="123"/>
                </a:cubicBezTo>
                <a:cubicBezTo>
                  <a:pt x="3245" y="129"/>
                  <a:pt x="3236" y="136"/>
                  <a:pt x="3227" y="142"/>
                </a:cubicBezTo>
                <a:cubicBezTo>
                  <a:pt x="3217" y="148"/>
                  <a:pt x="3207" y="154"/>
                  <a:pt x="3196" y="160"/>
                </a:cubicBezTo>
                <a:cubicBezTo>
                  <a:pt x="3185" y="166"/>
                  <a:pt x="3174" y="171"/>
                  <a:pt x="3163" y="176"/>
                </a:cubicBezTo>
                <a:cubicBezTo>
                  <a:pt x="3152" y="181"/>
                  <a:pt x="3141" y="185"/>
                  <a:pt x="3131" y="187"/>
                </a:cubicBezTo>
                <a:cubicBezTo>
                  <a:pt x="3131" y="234"/>
                  <a:pt x="3131" y="234"/>
                  <a:pt x="3131" y="234"/>
                </a:cubicBezTo>
                <a:cubicBezTo>
                  <a:pt x="3140" y="231"/>
                  <a:pt x="3149" y="228"/>
                  <a:pt x="3158" y="224"/>
                </a:cubicBezTo>
                <a:cubicBezTo>
                  <a:pt x="3168" y="221"/>
                  <a:pt x="3177" y="216"/>
                  <a:pt x="3185" y="212"/>
                </a:cubicBezTo>
                <a:cubicBezTo>
                  <a:pt x="3194" y="207"/>
                  <a:pt x="3201" y="203"/>
                  <a:pt x="3208" y="198"/>
                </a:cubicBezTo>
                <a:cubicBezTo>
                  <a:pt x="3215" y="194"/>
                  <a:pt x="3220" y="190"/>
                  <a:pt x="3223" y="186"/>
                </a:cubicBezTo>
                <a:cubicBezTo>
                  <a:pt x="3223" y="531"/>
                  <a:pt x="3223" y="531"/>
                  <a:pt x="3223" y="531"/>
                </a:cubicBezTo>
                <a:cubicBezTo>
                  <a:pt x="3269" y="531"/>
                  <a:pt x="3269" y="531"/>
                  <a:pt x="3269" y="531"/>
                </a:cubicBezTo>
                <a:lnTo>
                  <a:pt x="3269" y="123"/>
                </a:lnTo>
                <a:close/>
                <a:moveTo>
                  <a:pt x="3465" y="125"/>
                </a:moveTo>
                <a:cubicBezTo>
                  <a:pt x="3443" y="125"/>
                  <a:pt x="3424" y="130"/>
                  <a:pt x="3407" y="139"/>
                </a:cubicBezTo>
                <a:cubicBezTo>
                  <a:pt x="3390" y="148"/>
                  <a:pt x="3376" y="162"/>
                  <a:pt x="3365" y="180"/>
                </a:cubicBezTo>
                <a:cubicBezTo>
                  <a:pt x="3354" y="198"/>
                  <a:pt x="3345" y="221"/>
                  <a:pt x="3339" y="247"/>
                </a:cubicBezTo>
                <a:cubicBezTo>
                  <a:pt x="3333" y="274"/>
                  <a:pt x="3331" y="305"/>
                  <a:pt x="3331" y="340"/>
                </a:cubicBezTo>
                <a:cubicBezTo>
                  <a:pt x="3331" y="371"/>
                  <a:pt x="3333" y="399"/>
                  <a:pt x="3339" y="424"/>
                </a:cubicBezTo>
                <a:cubicBezTo>
                  <a:pt x="3344" y="448"/>
                  <a:pt x="3353" y="469"/>
                  <a:pt x="3363" y="486"/>
                </a:cubicBezTo>
                <a:cubicBezTo>
                  <a:pt x="3374" y="503"/>
                  <a:pt x="3387" y="516"/>
                  <a:pt x="3403" y="525"/>
                </a:cubicBezTo>
                <a:cubicBezTo>
                  <a:pt x="3419" y="533"/>
                  <a:pt x="3436" y="538"/>
                  <a:pt x="3456" y="538"/>
                </a:cubicBezTo>
                <a:cubicBezTo>
                  <a:pt x="3478" y="538"/>
                  <a:pt x="3496" y="533"/>
                  <a:pt x="3513" y="524"/>
                </a:cubicBezTo>
                <a:cubicBezTo>
                  <a:pt x="3530" y="515"/>
                  <a:pt x="3544" y="501"/>
                  <a:pt x="3555" y="484"/>
                </a:cubicBezTo>
                <a:cubicBezTo>
                  <a:pt x="3566" y="466"/>
                  <a:pt x="3575" y="444"/>
                  <a:pt x="3581" y="418"/>
                </a:cubicBezTo>
                <a:cubicBezTo>
                  <a:pt x="3587" y="393"/>
                  <a:pt x="3590" y="363"/>
                  <a:pt x="3590" y="330"/>
                </a:cubicBezTo>
                <a:cubicBezTo>
                  <a:pt x="3590" y="194"/>
                  <a:pt x="3548" y="125"/>
                  <a:pt x="3465" y="125"/>
                </a:cubicBezTo>
                <a:close/>
                <a:moveTo>
                  <a:pt x="3461" y="499"/>
                </a:moveTo>
                <a:cubicBezTo>
                  <a:pt x="3405" y="499"/>
                  <a:pt x="3377" y="445"/>
                  <a:pt x="3377" y="337"/>
                </a:cubicBezTo>
                <a:cubicBezTo>
                  <a:pt x="3377" y="222"/>
                  <a:pt x="3406" y="164"/>
                  <a:pt x="3463" y="164"/>
                </a:cubicBezTo>
                <a:cubicBezTo>
                  <a:pt x="3517" y="164"/>
                  <a:pt x="3544" y="221"/>
                  <a:pt x="3544" y="334"/>
                </a:cubicBezTo>
                <a:cubicBezTo>
                  <a:pt x="3544" y="444"/>
                  <a:pt x="3516" y="499"/>
                  <a:pt x="3461" y="499"/>
                </a:cubicBezTo>
                <a:close/>
                <a:moveTo>
                  <a:pt x="1382" y="133"/>
                </a:moveTo>
                <a:cubicBezTo>
                  <a:pt x="1270" y="532"/>
                  <a:pt x="1270" y="532"/>
                  <a:pt x="1270" y="532"/>
                </a:cubicBezTo>
                <a:cubicBezTo>
                  <a:pt x="1215" y="532"/>
                  <a:pt x="1215" y="532"/>
                  <a:pt x="1215" y="532"/>
                </a:cubicBezTo>
                <a:cubicBezTo>
                  <a:pt x="1133" y="240"/>
                  <a:pt x="1133" y="240"/>
                  <a:pt x="1133" y="240"/>
                </a:cubicBezTo>
                <a:cubicBezTo>
                  <a:pt x="1130" y="229"/>
                  <a:pt x="1128" y="216"/>
                  <a:pt x="1127" y="200"/>
                </a:cubicBezTo>
                <a:cubicBezTo>
                  <a:pt x="1126" y="200"/>
                  <a:pt x="1126" y="200"/>
                  <a:pt x="1126" y="200"/>
                </a:cubicBezTo>
                <a:cubicBezTo>
                  <a:pt x="1124" y="214"/>
                  <a:pt x="1122" y="227"/>
                  <a:pt x="1118" y="240"/>
                </a:cubicBezTo>
                <a:cubicBezTo>
                  <a:pt x="1036" y="532"/>
                  <a:pt x="1036" y="532"/>
                  <a:pt x="1036" y="532"/>
                </a:cubicBezTo>
                <a:cubicBezTo>
                  <a:pt x="981" y="532"/>
                  <a:pt x="981" y="532"/>
                  <a:pt x="981" y="532"/>
                </a:cubicBezTo>
                <a:cubicBezTo>
                  <a:pt x="865" y="133"/>
                  <a:pt x="865" y="133"/>
                  <a:pt x="865" y="133"/>
                </a:cubicBezTo>
                <a:cubicBezTo>
                  <a:pt x="916" y="133"/>
                  <a:pt x="916" y="133"/>
                  <a:pt x="916" y="133"/>
                </a:cubicBezTo>
                <a:cubicBezTo>
                  <a:pt x="1001" y="439"/>
                  <a:pt x="1001" y="439"/>
                  <a:pt x="1001" y="439"/>
                </a:cubicBezTo>
                <a:cubicBezTo>
                  <a:pt x="1004" y="452"/>
                  <a:pt x="1007" y="466"/>
                  <a:pt x="1008" y="479"/>
                </a:cubicBezTo>
                <a:cubicBezTo>
                  <a:pt x="1009" y="479"/>
                  <a:pt x="1009" y="479"/>
                  <a:pt x="1009" y="479"/>
                </a:cubicBezTo>
                <a:cubicBezTo>
                  <a:pt x="1010" y="468"/>
                  <a:pt x="1013" y="454"/>
                  <a:pt x="1017" y="439"/>
                </a:cubicBezTo>
                <a:cubicBezTo>
                  <a:pt x="1106" y="133"/>
                  <a:pt x="1106" y="133"/>
                  <a:pt x="1106" y="133"/>
                </a:cubicBezTo>
                <a:cubicBezTo>
                  <a:pt x="1151" y="133"/>
                  <a:pt x="1151" y="133"/>
                  <a:pt x="1151" y="133"/>
                </a:cubicBezTo>
                <a:cubicBezTo>
                  <a:pt x="1235" y="441"/>
                  <a:pt x="1235" y="441"/>
                  <a:pt x="1235" y="441"/>
                </a:cubicBezTo>
                <a:cubicBezTo>
                  <a:pt x="1238" y="453"/>
                  <a:pt x="1240" y="465"/>
                  <a:pt x="1242" y="478"/>
                </a:cubicBezTo>
                <a:cubicBezTo>
                  <a:pt x="1243" y="478"/>
                  <a:pt x="1243" y="478"/>
                  <a:pt x="1243" y="478"/>
                </a:cubicBezTo>
                <a:cubicBezTo>
                  <a:pt x="1244" y="469"/>
                  <a:pt x="1246" y="456"/>
                  <a:pt x="1250" y="440"/>
                </a:cubicBezTo>
                <a:cubicBezTo>
                  <a:pt x="1332" y="133"/>
                  <a:pt x="1332" y="133"/>
                  <a:pt x="1332" y="133"/>
                </a:cubicBezTo>
                <a:lnTo>
                  <a:pt x="1382" y="133"/>
                </a:lnTo>
                <a:close/>
                <a:moveTo>
                  <a:pt x="1475" y="153"/>
                </a:moveTo>
                <a:cubicBezTo>
                  <a:pt x="1475" y="162"/>
                  <a:pt x="1472" y="169"/>
                  <a:pt x="1466" y="174"/>
                </a:cubicBezTo>
                <a:cubicBezTo>
                  <a:pt x="1461" y="180"/>
                  <a:pt x="1453" y="183"/>
                  <a:pt x="1445" y="183"/>
                </a:cubicBezTo>
                <a:cubicBezTo>
                  <a:pt x="1437" y="183"/>
                  <a:pt x="1430" y="180"/>
                  <a:pt x="1424" y="175"/>
                </a:cubicBezTo>
                <a:cubicBezTo>
                  <a:pt x="1418" y="169"/>
                  <a:pt x="1416" y="162"/>
                  <a:pt x="1416" y="153"/>
                </a:cubicBezTo>
                <a:cubicBezTo>
                  <a:pt x="1416" y="145"/>
                  <a:pt x="1418" y="138"/>
                  <a:pt x="1424" y="132"/>
                </a:cubicBezTo>
                <a:cubicBezTo>
                  <a:pt x="1430" y="127"/>
                  <a:pt x="1437" y="124"/>
                  <a:pt x="1445" y="124"/>
                </a:cubicBezTo>
                <a:cubicBezTo>
                  <a:pt x="1454" y="124"/>
                  <a:pt x="1461" y="127"/>
                  <a:pt x="1467" y="132"/>
                </a:cubicBezTo>
                <a:cubicBezTo>
                  <a:pt x="1472" y="138"/>
                  <a:pt x="1475" y="145"/>
                  <a:pt x="1475" y="153"/>
                </a:cubicBezTo>
                <a:close/>
                <a:moveTo>
                  <a:pt x="1468" y="532"/>
                </a:moveTo>
                <a:cubicBezTo>
                  <a:pt x="1422" y="532"/>
                  <a:pt x="1422" y="532"/>
                  <a:pt x="1422" y="532"/>
                </a:cubicBezTo>
                <a:cubicBezTo>
                  <a:pt x="1422" y="247"/>
                  <a:pt x="1422" y="247"/>
                  <a:pt x="1422" y="247"/>
                </a:cubicBezTo>
                <a:cubicBezTo>
                  <a:pt x="1468" y="247"/>
                  <a:pt x="1468" y="247"/>
                  <a:pt x="1468" y="247"/>
                </a:cubicBezTo>
                <a:lnTo>
                  <a:pt x="1468" y="532"/>
                </a:lnTo>
                <a:close/>
                <a:moveTo>
                  <a:pt x="1772" y="532"/>
                </a:moveTo>
                <a:cubicBezTo>
                  <a:pt x="1726" y="532"/>
                  <a:pt x="1726" y="532"/>
                  <a:pt x="1726" y="532"/>
                </a:cubicBezTo>
                <a:cubicBezTo>
                  <a:pt x="1726" y="369"/>
                  <a:pt x="1726" y="369"/>
                  <a:pt x="1726" y="369"/>
                </a:cubicBezTo>
                <a:cubicBezTo>
                  <a:pt x="1726" y="309"/>
                  <a:pt x="1704" y="279"/>
                  <a:pt x="1660" y="279"/>
                </a:cubicBezTo>
                <a:cubicBezTo>
                  <a:pt x="1638" y="279"/>
                  <a:pt x="1619" y="288"/>
                  <a:pt x="1604" y="305"/>
                </a:cubicBezTo>
                <a:cubicBezTo>
                  <a:pt x="1589" y="322"/>
                  <a:pt x="1581" y="343"/>
                  <a:pt x="1581" y="369"/>
                </a:cubicBezTo>
                <a:cubicBezTo>
                  <a:pt x="1581" y="532"/>
                  <a:pt x="1581" y="532"/>
                  <a:pt x="1581" y="532"/>
                </a:cubicBezTo>
                <a:cubicBezTo>
                  <a:pt x="1536" y="532"/>
                  <a:pt x="1536" y="532"/>
                  <a:pt x="1536" y="532"/>
                </a:cubicBezTo>
                <a:cubicBezTo>
                  <a:pt x="1536" y="247"/>
                  <a:pt x="1536" y="247"/>
                  <a:pt x="1536" y="247"/>
                </a:cubicBezTo>
                <a:cubicBezTo>
                  <a:pt x="1581" y="247"/>
                  <a:pt x="1581" y="247"/>
                  <a:pt x="1581" y="247"/>
                </a:cubicBezTo>
                <a:cubicBezTo>
                  <a:pt x="1581" y="294"/>
                  <a:pt x="1581" y="294"/>
                  <a:pt x="1581" y="294"/>
                </a:cubicBezTo>
                <a:cubicBezTo>
                  <a:pt x="1583" y="294"/>
                  <a:pt x="1583" y="294"/>
                  <a:pt x="1583" y="294"/>
                </a:cubicBezTo>
                <a:cubicBezTo>
                  <a:pt x="1604" y="258"/>
                  <a:pt x="1635" y="240"/>
                  <a:pt x="1676" y="240"/>
                </a:cubicBezTo>
                <a:cubicBezTo>
                  <a:pt x="1707" y="240"/>
                  <a:pt x="1731" y="250"/>
                  <a:pt x="1747" y="271"/>
                </a:cubicBezTo>
                <a:cubicBezTo>
                  <a:pt x="1764" y="291"/>
                  <a:pt x="1772" y="320"/>
                  <a:pt x="1772" y="358"/>
                </a:cubicBezTo>
                <a:lnTo>
                  <a:pt x="1772" y="532"/>
                </a:lnTo>
                <a:close/>
                <a:moveTo>
                  <a:pt x="2087" y="532"/>
                </a:moveTo>
                <a:cubicBezTo>
                  <a:pt x="2041" y="532"/>
                  <a:pt x="2041" y="532"/>
                  <a:pt x="2041" y="532"/>
                </a:cubicBezTo>
                <a:cubicBezTo>
                  <a:pt x="2041" y="483"/>
                  <a:pt x="2041" y="483"/>
                  <a:pt x="2041" y="483"/>
                </a:cubicBezTo>
                <a:cubicBezTo>
                  <a:pt x="2040" y="483"/>
                  <a:pt x="2040" y="483"/>
                  <a:pt x="2040" y="483"/>
                </a:cubicBezTo>
                <a:cubicBezTo>
                  <a:pt x="2019" y="520"/>
                  <a:pt x="1986" y="539"/>
                  <a:pt x="1942" y="539"/>
                </a:cubicBezTo>
                <a:cubicBezTo>
                  <a:pt x="1906" y="539"/>
                  <a:pt x="1878" y="526"/>
                  <a:pt x="1856" y="500"/>
                </a:cubicBezTo>
                <a:cubicBezTo>
                  <a:pt x="1835" y="474"/>
                  <a:pt x="1824" y="440"/>
                  <a:pt x="1824" y="396"/>
                </a:cubicBezTo>
                <a:cubicBezTo>
                  <a:pt x="1824" y="349"/>
                  <a:pt x="1836" y="312"/>
                  <a:pt x="1860" y="283"/>
                </a:cubicBezTo>
                <a:cubicBezTo>
                  <a:pt x="1883" y="255"/>
                  <a:pt x="1915" y="240"/>
                  <a:pt x="1955" y="240"/>
                </a:cubicBezTo>
                <a:cubicBezTo>
                  <a:pt x="1993" y="240"/>
                  <a:pt x="2022" y="256"/>
                  <a:pt x="2040" y="286"/>
                </a:cubicBezTo>
                <a:cubicBezTo>
                  <a:pt x="2041" y="286"/>
                  <a:pt x="2041" y="286"/>
                  <a:pt x="2041" y="286"/>
                </a:cubicBezTo>
                <a:cubicBezTo>
                  <a:pt x="2041" y="110"/>
                  <a:pt x="2041" y="110"/>
                  <a:pt x="2041" y="110"/>
                </a:cubicBezTo>
                <a:cubicBezTo>
                  <a:pt x="2087" y="110"/>
                  <a:pt x="2087" y="110"/>
                  <a:pt x="2087" y="110"/>
                </a:cubicBezTo>
                <a:lnTo>
                  <a:pt x="2087" y="532"/>
                </a:lnTo>
                <a:close/>
                <a:moveTo>
                  <a:pt x="2041" y="403"/>
                </a:moveTo>
                <a:cubicBezTo>
                  <a:pt x="2041" y="361"/>
                  <a:pt x="2041" y="361"/>
                  <a:pt x="2041" y="361"/>
                </a:cubicBezTo>
                <a:cubicBezTo>
                  <a:pt x="2041" y="338"/>
                  <a:pt x="2033" y="318"/>
                  <a:pt x="2018" y="303"/>
                </a:cubicBezTo>
                <a:cubicBezTo>
                  <a:pt x="2002" y="287"/>
                  <a:pt x="1983" y="279"/>
                  <a:pt x="1960" y="279"/>
                </a:cubicBezTo>
                <a:cubicBezTo>
                  <a:pt x="1933" y="279"/>
                  <a:pt x="1911" y="289"/>
                  <a:pt x="1895" y="310"/>
                </a:cubicBezTo>
                <a:cubicBezTo>
                  <a:pt x="1879" y="330"/>
                  <a:pt x="1871" y="358"/>
                  <a:pt x="1871" y="394"/>
                </a:cubicBezTo>
                <a:cubicBezTo>
                  <a:pt x="1871" y="427"/>
                  <a:pt x="1879" y="452"/>
                  <a:pt x="1894" y="471"/>
                </a:cubicBezTo>
                <a:cubicBezTo>
                  <a:pt x="1909" y="490"/>
                  <a:pt x="1929" y="500"/>
                  <a:pt x="1955" y="500"/>
                </a:cubicBezTo>
                <a:cubicBezTo>
                  <a:pt x="1980" y="500"/>
                  <a:pt x="2001" y="491"/>
                  <a:pt x="2017" y="473"/>
                </a:cubicBezTo>
                <a:cubicBezTo>
                  <a:pt x="2033" y="454"/>
                  <a:pt x="2041" y="431"/>
                  <a:pt x="2041" y="403"/>
                </a:cubicBezTo>
                <a:close/>
                <a:moveTo>
                  <a:pt x="2425" y="388"/>
                </a:moveTo>
                <a:cubicBezTo>
                  <a:pt x="2425" y="434"/>
                  <a:pt x="2412" y="470"/>
                  <a:pt x="2387" y="497"/>
                </a:cubicBezTo>
                <a:cubicBezTo>
                  <a:pt x="2361" y="525"/>
                  <a:pt x="2327" y="539"/>
                  <a:pt x="2284" y="539"/>
                </a:cubicBezTo>
                <a:cubicBezTo>
                  <a:pt x="2242" y="539"/>
                  <a:pt x="2208" y="525"/>
                  <a:pt x="2183" y="499"/>
                </a:cubicBezTo>
                <a:cubicBezTo>
                  <a:pt x="2158" y="472"/>
                  <a:pt x="2145" y="437"/>
                  <a:pt x="2145" y="393"/>
                </a:cubicBezTo>
                <a:cubicBezTo>
                  <a:pt x="2145" y="346"/>
                  <a:pt x="2158" y="309"/>
                  <a:pt x="2184" y="281"/>
                </a:cubicBezTo>
                <a:cubicBezTo>
                  <a:pt x="2210" y="254"/>
                  <a:pt x="2245" y="240"/>
                  <a:pt x="2290" y="240"/>
                </a:cubicBezTo>
                <a:cubicBezTo>
                  <a:pt x="2332" y="240"/>
                  <a:pt x="2366" y="253"/>
                  <a:pt x="2389" y="280"/>
                </a:cubicBezTo>
                <a:cubicBezTo>
                  <a:pt x="2413" y="306"/>
                  <a:pt x="2425" y="342"/>
                  <a:pt x="2425" y="388"/>
                </a:cubicBezTo>
                <a:close/>
                <a:moveTo>
                  <a:pt x="2379" y="390"/>
                </a:moveTo>
                <a:cubicBezTo>
                  <a:pt x="2379" y="354"/>
                  <a:pt x="2371" y="327"/>
                  <a:pt x="2355" y="308"/>
                </a:cubicBezTo>
                <a:cubicBezTo>
                  <a:pt x="2339" y="289"/>
                  <a:pt x="2316" y="279"/>
                  <a:pt x="2287" y="279"/>
                </a:cubicBezTo>
                <a:cubicBezTo>
                  <a:pt x="2258" y="279"/>
                  <a:pt x="2234" y="289"/>
                  <a:pt x="2217" y="308"/>
                </a:cubicBezTo>
                <a:cubicBezTo>
                  <a:pt x="2200" y="328"/>
                  <a:pt x="2192" y="356"/>
                  <a:pt x="2192" y="391"/>
                </a:cubicBezTo>
                <a:cubicBezTo>
                  <a:pt x="2192" y="425"/>
                  <a:pt x="2200" y="452"/>
                  <a:pt x="2218" y="471"/>
                </a:cubicBezTo>
                <a:cubicBezTo>
                  <a:pt x="2235" y="490"/>
                  <a:pt x="2258" y="500"/>
                  <a:pt x="2287" y="500"/>
                </a:cubicBezTo>
                <a:cubicBezTo>
                  <a:pt x="2317" y="500"/>
                  <a:pt x="2339" y="490"/>
                  <a:pt x="2355" y="471"/>
                </a:cubicBezTo>
                <a:cubicBezTo>
                  <a:pt x="2371" y="453"/>
                  <a:pt x="2379" y="425"/>
                  <a:pt x="2379" y="390"/>
                </a:cubicBezTo>
                <a:close/>
                <a:moveTo>
                  <a:pt x="2842" y="247"/>
                </a:moveTo>
                <a:cubicBezTo>
                  <a:pt x="2757" y="532"/>
                  <a:pt x="2757" y="532"/>
                  <a:pt x="2757" y="532"/>
                </a:cubicBezTo>
                <a:cubicBezTo>
                  <a:pt x="2710" y="532"/>
                  <a:pt x="2710" y="532"/>
                  <a:pt x="2710" y="532"/>
                </a:cubicBezTo>
                <a:cubicBezTo>
                  <a:pt x="2651" y="328"/>
                  <a:pt x="2651" y="328"/>
                  <a:pt x="2651" y="328"/>
                </a:cubicBezTo>
                <a:cubicBezTo>
                  <a:pt x="2649" y="321"/>
                  <a:pt x="2648" y="312"/>
                  <a:pt x="2647" y="302"/>
                </a:cubicBezTo>
                <a:cubicBezTo>
                  <a:pt x="2646" y="302"/>
                  <a:pt x="2646" y="302"/>
                  <a:pt x="2646" y="302"/>
                </a:cubicBezTo>
                <a:cubicBezTo>
                  <a:pt x="2645" y="308"/>
                  <a:pt x="2643" y="317"/>
                  <a:pt x="2640" y="328"/>
                </a:cubicBezTo>
                <a:cubicBezTo>
                  <a:pt x="2576" y="532"/>
                  <a:pt x="2576" y="532"/>
                  <a:pt x="2576" y="532"/>
                </a:cubicBezTo>
                <a:cubicBezTo>
                  <a:pt x="2531" y="532"/>
                  <a:pt x="2531" y="532"/>
                  <a:pt x="2531" y="532"/>
                </a:cubicBezTo>
                <a:cubicBezTo>
                  <a:pt x="2445" y="247"/>
                  <a:pt x="2445" y="247"/>
                  <a:pt x="2445" y="247"/>
                </a:cubicBezTo>
                <a:cubicBezTo>
                  <a:pt x="2493" y="247"/>
                  <a:pt x="2493" y="247"/>
                  <a:pt x="2493" y="247"/>
                </a:cubicBezTo>
                <a:cubicBezTo>
                  <a:pt x="2551" y="461"/>
                  <a:pt x="2551" y="461"/>
                  <a:pt x="2551" y="461"/>
                </a:cubicBezTo>
                <a:cubicBezTo>
                  <a:pt x="2553" y="469"/>
                  <a:pt x="2554" y="477"/>
                  <a:pt x="2555" y="487"/>
                </a:cubicBezTo>
                <a:cubicBezTo>
                  <a:pt x="2557" y="487"/>
                  <a:pt x="2557" y="487"/>
                  <a:pt x="2557" y="487"/>
                </a:cubicBezTo>
                <a:cubicBezTo>
                  <a:pt x="2558" y="480"/>
                  <a:pt x="2559" y="471"/>
                  <a:pt x="2563" y="461"/>
                </a:cubicBezTo>
                <a:cubicBezTo>
                  <a:pt x="2628" y="247"/>
                  <a:pt x="2628" y="247"/>
                  <a:pt x="2628" y="247"/>
                </a:cubicBezTo>
                <a:cubicBezTo>
                  <a:pt x="2670" y="247"/>
                  <a:pt x="2670" y="247"/>
                  <a:pt x="2670" y="247"/>
                </a:cubicBezTo>
                <a:cubicBezTo>
                  <a:pt x="2729" y="462"/>
                  <a:pt x="2729" y="462"/>
                  <a:pt x="2729" y="462"/>
                </a:cubicBezTo>
                <a:cubicBezTo>
                  <a:pt x="2731" y="469"/>
                  <a:pt x="2732" y="477"/>
                  <a:pt x="2733" y="487"/>
                </a:cubicBezTo>
                <a:cubicBezTo>
                  <a:pt x="2735" y="487"/>
                  <a:pt x="2735" y="487"/>
                  <a:pt x="2735" y="487"/>
                </a:cubicBezTo>
                <a:cubicBezTo>
                  <a:pt x="2735" y="478"/>
                  <a:pt x="2737" y="470"/>
                  <a:pt x="2739" y="462"/>
                </a:cubicBezTo>
                <a:cubicBezTo>
                  <a:pt x="2797" y="247"/>
                  <a:pt x="2797" y="247"/>
                  <a:pt x="2797" y="247"/>
                </a:cubicBezTo>
                <a:lnTo>
                  <a:pt x="2842" y="247"/>
                </a:lnTo>
                <a:close/>
                <a:moveTo>
                  <a:pt x="3039" y="456"/>
                </a:moveTo>
                <a:cubicBezTo>
                  <a:pt x="3039" y="480"/>
                  <a:pt x="3029" y="500"/>
                  <a:pt x="3010" y="516"/>
                </a:cubicBezTo>
                <a:cubicBezTo>
                  <a:pt x="2991" y="531"/>
                  <a:pt x="2966" y="539"/>
                  <a:pt x="2935" y="539"/>
                </a:cubicBezTo>
                <a:cubicBezTo>
                  <a:pt x="2908" y="539"/>
                  <a:pt x="2884" y="533"/>
                  <a:pt x="2864" y="521"/>
                </a:cubicBezTo>
                <a:cubicBezTo>
                  <a:pt x="2864" y="473"/>
                  <a:pt x="2864" y="473"/>
                  <a:pt x="2864" y="473"/>
                </a:cubicBezTo>
                <a:cubicBezTo>
                  <a:pt x="2886" y="491"/>
                  <a:pt x="2911" y="500"/>
                  <a:pt x="2938" y="500"/>
                </a:cubicBezTo>
                <a:cubicBezTo>
                  <a:pt x="2974" y="500"/>
                  <a:pt x="2992" y="487"/>
                  <a:pt x="2992" y="460"/>
                </a:cubicBezTo>
                <a:cubicBezTo>
                  <a:pt x="2992" y="449"/>
                  <a:pt x="2989" y="441"/>
                  <a:pt x="2982" y="434"/>
                </a:cubicBezTo>
                <a:cubicBezTo>
                  <a:pt x="2975" y="427"/>
                  <a:pt x="2959" y="418"/>
                  <a:pt x="2934" y="406"/>
                </a:cubicBezTo>
                <a:cubicBezTo>
                  <a:pt x="2908" y="396"/>
                  <a:pt x="2891" y="384"/>
                  <a:pt x="2880" y="372"/>
                </a:cubicBezTo>
                <a:cubicBezTo>
                  <a:pt x="2870" y="360"/>
                  <a:pt x="2865" y="343"/>
                  <a:pt x="2865" y="323"/>
                </a:cubicBezTo>
                <a:cubicBezTo>
                  <a:pt x="2865" y="299"/>
                  <a:pt x="2874" y="280"/>
                  <a:pt x="2893" y="264"/>
                </a:cubicBezTo>
                <a:cubicBezTo>
                  <a:pt x="2912" y="248"/>
                  <a:pt x="2936" y="240"/>
                  <a:pt x="2965" y="240"/>
                </a:cubicBezTo>
                <a:cubicBezTo>
                  <a:pt x="2987" y="240"/>
                  <a:pt x="3008" y="245"/>
                  <a:pt x="3026" y="254"/>
                </a:cubicBezTo>
                <a:cubicBezTo>
                  <a:pt x="3026" y="299"/>
                  <a:pt x="3026" y="299"/>
                  <a:pt x="3026" y="299"/>
                </a:cubicBezTo>
                <a:cubicBezTo>
                  <a:pt x="3007" y="286"/>
                  <a:pt x="2986" y="279"/>
                  <a:pt x="2961" y="279"/>
                </a:cubicBezTo>
                <a:cubicBezTo>
                  <a:pt x="2946" y="279"/>
                  <a:pt x="2934" y="283"/>
                  <a:pt x="2925" y="290"/>
                </a:cubicBezTo>
                <a:cubicBezTo>
                  <a:pt x="2916" y="298"/>
                  <a:pt x="2911" y="307"/>
                  <a:pt x="2911" y="319"/>
                </a:cubicBezTo>
                <a:cubicBezTo>
                  <a:pt x="2911" y="332"/>
                  <a:pt x="2915" y="341"/>
                  <a:pt x="2922" y="348"/>
                </a:cubicBezTo>
                <a:cubicBezTo>
                  <a:pt x="2929" y="355"/>
                  <a:pt x="2943" y="363"/>
                  <a:pt x="2965" y="372"/>
                </a:cubicBezTo>
                <a:cubicBezTo>
                  <a:pt x="2993" y="383"/>
                  <a:pt x="3012" y="396"/>
                  <a:pt x="3022" y="408"/>
                </a:cubicBezTo>
                <a:cubicBezTo>
                  <a:pt x="3033" y="421"/>
                  <a:pt x="3039" y="437"/>
                  <a:pt x="3039" y="45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defTabSz="932563"/>
            <a:endParaRPr lang="en-US" sz="1800">
              <a:solidFill>
                <a:srgbClr val="FFFFFF"/>
              </a:solidFill>
            </a:endParaRPr>
          </a:p>
        </p:txBody>
      </p:sp>
      <p:sp>
        <p:nvSpPr>
          <p:cNvPr id="4" name="Text Box 3"/>
          <p:cNvSpPr txBox="1">
            <a:spLocks noChangeArrowheads="1"/>
          </p:cNvSpPr>
          <p:nvPr userDrawn="1"/>
        </p:nvSpPr>
        <p:spPr bwMode="blackWhite">
          <a:xfrm>
            <a:off x="312740" y="6026189"/>
            <a:ext cx="11856403" cy="104866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54" tIns="146283" rIns="182854" bIns="146283" numCol="1" anchor="t" anchorCtr="0" compatLnSpc="1">
            <a:prstTxWarp prst="textNoShape">
              <a:avLst/>
            </a:prstTxWarp>
            <a:spAutoFit/>
          </a:bodyPr>
          <a:lstStyle/>
          <a:p>
            <a:pPr defTabSz="932111" eaLnBrk="0" hangingPunct="0"/>
            <a:r>
              <a:rPr lang="en-US" sz="18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&lt;Insert partner legal language and disclaimers here&gt;</a:t>
            </a:r>
          </a:p>
          <a:p>
            <a:pPr defTabSz="932111" eaLnBrk="0" hangingPunct="0"/>
            <a:r>
              <a:rPr lang="en-US" sz="1199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Any offers contained herein are brought to you by [Partner].</a:t>
            </a:r>
          </a:p>
          <a:p>
            <a:pPr defTabSz="932111" eaLnBrk="0" hangingPunct="0"/>
            <a:endParaRPr lang="en-US" sz="1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75908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40" y="481796"/>
            <a:ext cx="11889564" cy="917575"/>
          </a:xfrm>
        </p:spPr>
        <p:txBody>
          <a:bodyPr/>
          <a:lstStyle>
            <a:lvl1pPr marL="0" algn="l" defTabSz="951028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en-US" sz="5507" kern="1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+mn-ea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50868798"/>
      </p:ext>
    </p:extLst>
  </p:cSld>
  <p:clrMapOvr>
    <a:masterClrMapping/>
  </p:clrMapOvr>
  <p:transition>
    <p:fade/>
  </p:transition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620" y="2"/>
            <a:ext cx="1243971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898696"/>
      </p:ext>
    </p:extLst>
  </p:cSld>
  <p:clrMapOvr>
    <a:masterClrMapping/>
  </p:clrMapOvr>
  <p:transition>
    <p:fade/>
  </p:transition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491966816"/>
      </p:ext>
    </p:extLst>
  </p:cSld>
  <p:clrMapOvr>
    <a:masterClrMapping/>
  </p:clrMapOvr>
  <p:transition>
    <p:fade/>
  </p:transition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Follow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127902" y="291416"/>
            <a:ext cx="10944335" cy="855719"/>
          </a:xfrm>
          <a:prstGeom prst="rect">
            <a:avLst/>
          </a:prstGeom>
          <a:noFill/>
          <a:effectLst/>
        </p:spPr>
        <p:txBody>
          <a:bodyPr vert="horz" wrap="square" lIns="93260" tIns="0" rIns="93260" bIns="0" rtlCol="0" anchor="ctr" anchorCtr="0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/>
          <a:p>
            <a:pPr marL="0" marR="0" indent="0" algn="l" defTabSz="93259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794" b="0" i="0" u="none" strike="noStrike" kern="1200" cap="none" spc="0" normalizeH="0" baseline="0" noProof="0" dirty="0">
                <a:ln w="11430"/>
                <a:solidFill>
                  <a:srgbClr val="002F3D"/>
                </a:solidFill>
                <a:effectLst/>
                <a:uLnTx/>
                <a:uFillTx/>
                <a:latin typeface="+mj-lt"/>
                <a:ea typeface="+mj-ea"/>
                <a:cs typeface="Calibri"/>
              </a:rPr>
              <a:t>About Me</a:t>
            </a:r>
            <a:endParaRPr kumimoji="0" lang="it-IT" sz="4794" b="0" i="0" u="none" strike="noStrike" kern="1200" cap="none" spc="0" normalizeH="0" baseline="0" noProof="0" dirty="0">
              <a:ln w="11430"/>
              <a:solidFill>
                <a:srgbClr val="002F3D"/>
              </a:solidFill>
              <a:effectLst/>
              <a:uLnTx/>
              <a:uFillTx/>
              <a:latin typeface="+mj-lt"/>
              <a:ea typeface="+mj-ea"/>
              <a:cs typeface="Calibri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121451" y="1220577"/>
            <a:ext cx="12193575" cy="565575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kumimoji="0" lang="en-US" sz="4080" b="0" i="0" u="none" strike="noStrike" kern="1200" cap="none" spc="0" normalizeH="0" baseline="0" dirty="0" smtClean="0">
                <a:ln w="11430"/>
                <a:solidFill>
                  <a:srgbClr val="259DDA"/>
                </a:solidFill>
                <a:effectLst/>
                <a:uLnTx/>
                <a:uFillTx/>
                <a:latin typeface="+mj-lt"/>
                <a:ea typeface="+mj-ea"/>
                <a:cs typeface="Calibri"/>
              </a:defRPr>
            </a:lvl1pPr>
            <a:lvl2pPr>
              <a:defRPr kumimoji="0" lang="en-US" sz="3672" b="0" i="0" u="none" strike="noStrike" kern="1200" cap="none" spc="0" normalizeH="0" baseline="0" dirty="0" smtClean="0">
                <a:ln w="11430"/>
                <a:solidFill>
                  <a:srgbClr val="259DDA"/>
                </a:solidFill>
                <a:effectLst/>
                <a:uLnTx/>
                <a:uFillTx/>
                <a:latin typeface="+mj-lt"/>
                <a:ea typeface="+mj-ea"/>
                <a:cs typeface="Calibri"/>
              </a:defRPr>
            </a:lvl2pPr>
            <a:lvl3pPr>
              <a:defRPr kumimoji="0" lang="en-US" sz="3264" b="0" i="0" u="none" strike="noStrike" kern="1200" cap="none" spc="0" normalizeH="0" baseline="0" dirty="0" smtClean="0">
                <a:ln w="11430"/>
                <a:solidFill>
                  <a:srgbClr val="259DDA"/>
                </a:solidFill>
                <a:effectLst/>
                <a:uLnTx/>
                <a:uFillTx/>
                <a:latin typeface="+mj-lt"/>
                <a:ea typeface="+mj-ea"/>
                <a:cs typeface="Calibri"/>
              </a:defRPr>
            </a:lvl3pPr>
            <a:lvl4pPr>
              <a:defRPr kumimoji="0" lang="en-US" sz="2856" b="0" i="0" u="none" strike="noStrike" kern="1200" cap="none" spc="0" normalizeH="0" baseline="0" dirty="0" smtClean="0">
                <a:ln w="11430"/>
                <a:solidFill>
                  <a:srgbClr val="259DDA"/>
                </a:solidFill>
                <a:effectLst/>
                <a:uLnTx/>
                <a:uFillTx/>
                <a:latin typeface="+mj-lt"/>
                <a:ea typeface="+mj-ea"/>
                <a:cs typeface="Calibri"/>
              </a:defRPr>
            </a:lvl4pPr>
            <a:lvl5pPr>
              <a:defRPr kumimoji="0" lang="it-IT" sz="2448" b="0" i="0" u="none" strike="noStrike" kern="1200" cap="none" spc="0" normalizeH="0" baseline="0" dirty="0">
                <a:ln w="11430"/>
                <a:solidFill>
                  <a:srgbClr val="259DDA"/>
                </a:solidFill>
                <a:effectLst/>
                <a:uLnTx/>
                <a:uFillTx/>
                <a:latin typeface="+mj-lt"/>
                <a:ea typeface="+mj-ea"/>
                <a:cs typeface="Calibri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765501884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in No ti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6200000" flipH="1">
            <a:off x="2709264" y="-2732685"/>
            <a:ext cx="6994527" cy="12459899"/>
          </a:xfrm>
          <a:prstGeom prst="rect">
            <a:avLst/>
          </a:prstGeom>
        </p:spPr>
      </p:pic>
      <p:sp>
        <p:nvSpPr>
          <p:cNvPr id="1214" name="Rectangle 1213"/>
          <p:cNvSpPr/>
          <p:nvPr userDrawn="1"/>
        </p:nvSpPr>
        <p:spPr bwMode="auto">
          <a:xfrm>
            <a:off x="-35580" y="-1"/>
            <a:ext cx="12472057" cy="6994525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" name="Rectangle 1"/>
          <p:cNvSpPr/>
          <p:nvPr userDrawn="1"/>
        </p:nvSpPr>
        <p:spPr bwMode="auto">
          <a:xfrm>
            <a:off x="274638" y="2119164"/>
            <a:ext cx="6400800" cy="27497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580" y="479425"/>
            <a:ext cx="1280160" cy="274492"/>
          </a:xfrm>
          <a:prstGeom prst="rect">
            <a:avLst/>
          </a:prstGeom>
        </p:spPr>
      </p:pic>
      <p:grpSp>
        <p:nvGrpSpPr>
          <p:cNvPr id="6" name="Group 5"/>
          <p:cNvGrpSpPr/>
          <p:nvPr userDrawn="1"/>
        </p:nvGrpSpPr>
        <p:grpSpPr>
          <a:xfrm>
            <a:off x="5761038" y="479425"/>
            <a:ext cx="6218237" cy="2368229"/>
            <a:chOff x="5761038" y="479425"/>
            <a:chExt cx="6218237" cy="2368229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 rotWithShape="1">
            <a:blip r:embed="rId4"/>
            <a:srcRect b="26208"/>
            <a:stretch/>
          </p:blipFill>
          <p:spPr>
            <a:xfrm>
              <a:off x="5761038" y="479425"/>
              <a:ext cx="6218237" cy="1554813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 userDrawn="1"/>
          </p:nvSpPr>
          <p:spPr>
            <a:xfrm>
              <a:off x="7290055" y="1942791"/>
              <a:ext cx="3945402" cy="904863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400" b="0" i="0" u="none" strike="noStrike" kern="1200" cap="none" spc="-150" normalizeH="0" baseline="0" noProof="0" dirty="0">
                  <a:ln>
                    <a:noFill/>
                  </a:ln>
                  <a:gradFill>
                    <a:gsLst>
                      <a:gs pos="14634">
                        <a:srgbClr val="0078D7"/>
                      </a:gs>
                      <a:gs pos="53000">
                        <a:srgbClr val="0078D7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Shenzhen 2015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04882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hoto_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6200000" flipH="1">
            <a:off x="2709264" y="-2732685"/>
            <a:ext cx="6994527" cy="12459899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 bwMode="auto">
          <a:xfrm>
            <a:off x="-35580" y="-45245"/>
            <a:ext cx="12519853" cy="703977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580" y="479425"/>
            <a:ext cx="1280160" cy="274492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5761038" y="1211263"/>
            <a:ext cx="6400800" cy="3664099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5761102" y="1211278"/>
            <a:ext cx="6402388" cy="1828800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5759450" y="3046563"/>
            <a:ext cx="6402388" cy="1828800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20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420244206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6" presetClass="emph" presetSubtype="0" accel="10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</p:cBhvr>
                                      <p:by x="0" y="10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42" presetClass="path" presetSubtype="0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25734 0.00045 L -5.97396E-7 -4.5892E-6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497" y="-45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2" grpId="2" animBg="1"/>
      <p:bldP spid="9" grpId="0"/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6960292"/>
      </p:ext>
    </p:extLst>
  </p:cSld>
  <p:clrMapOvr>
    <a:masterClrMapping/>
  </p:clrMapOvr>
  <p:transition>
    <p:fade/>
  </p:transition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19889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wrap="square" lIns="146304" tIns="91440" rIns="146304" bIns="91440" rtlCol="0" anchor="t">
            <a:noAutofit/>
          </a:bodyPr>
          <a:lstStyle>
            <a:lvl1pPr>
              <a:defRPr lang="en-US" sz="4400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68007310"/>
      </p:ext>
    </p:extLst>
  </p:cSld>
  <p:clrMapOvr>
    <a:masterClrMapping/>
  </p:clrMapOvr>
  <p:transition>
    <p:fade/>
  </p:transition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60975742"/>
      </p:ext>
    </p:extLst>
  </p:cSld>
  <p:clrMapOvr>
    <a:masterClrMapping/>
  </p:clrMapOvr>
  <p:transition>
    <p:fade/>
  </p:transition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32312812"/>
      </p:ext>
    </p:extLst>
  </p:cSld>
  <p:clrMapOvr>
    <a:masterClrMapping/>
  </p:clrMapOvr>
  <p:transition>
    <p:fade/>
  </p:transition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9830267"/>
      </p:ext>
    </p:extLst>
  </p:cSld>
  <p:clrMapOvr>
    <a:masterClrMapping/>
  </p:clrMapOvr>
  <p:transition>
    <p:fade/>
  </p:transition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3005238"/>
      </p:ext>
    </p:extLst>
  </p:cSld>
  <p:clrMapOvr>
    <a:masterClrMapping/>
  </p:clrMapOvr>
  <p:transition>
    <p:fade/>
  </p:transition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8662765"/>
      </p:ext>
    </p:extLst>
  </p:cSld>
  <p:clrMapOvr>
    <a:masterClrMapping/>
  </p:clrMapOvr>
  <p:transition>
    <p:fade/>
  </p:transition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783697"/>
      </p:ext>
    </p:extLst>
  </p:cSld>
  <p:clrMapOvr>
    <a:masterClrMapping/>
  </p:clrMapOvr>
  <p:transition>
    <p:fade/>
  </p:transition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0614087"/>
      </p:ext>
    </p:extLst>
  </p:cSld>
  <p:clrMapOvr>
    <a:masterClrMapping/>
  </p:clrMapOvr>
  <p:transition>
    <p:fade/>
  </p:transition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3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10058401" cy="7386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9243044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3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200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2383286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017774582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2"/>
            <a:ext cx="6216650" cy="6992587"/>
          </a:xfr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74639" y="295276"/>
            <a:ext cx="5945186" cy="9175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274638" y="2049839"/>
            <a:ext cx="5485308" cy="461665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1800"/>
              </a:spcAft>
              <a:buNone/>
              <a:defRPr sz="2000" spc="0" baseline="0">
                <a:solidFill>
                  <a:schemeClr val="tx1"/>
                </a:solidFill>
                <a:latin typeface="+mn-lt"/>
              </a:defRPr>
            </a:lvl1pPr>
            <a:lvl2pPr marL="0" indent="0">
              <a:buFontTx/>
              <a:buNone/>
              <a:defRPr sz="1800">
                <a:solidFill>
                  <a:schemeClr val="tx1"/>
                </a:solidFill>
              </a:defRPr>
            </a:lvl2pPr>
            <a:lvl3pPr marL="228600" indent="0">
              <a:buNone/>
              <a:defRPr sz="1600">
                <a:solidFill>
                  <a:schemeClr val="tx1"/>
                </a:solidFill>
              </a:defRPr>
            </a:lvl3pPr>
            <a:lvl4pPr marL="457200" indent="0">
              <a:buNone/>
              <a:defRPr sz="1400">
                <a:solidFill>
                  <a:schemeClr val="tx1"/>
                </a:solidFill>
              </a:defRPr>
            </a:lvl4pPr>
            <a:lvl5pPr marL="685800" indent="0">
              <a:buNone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51366999"/>
      </p:ext>
    </p:extLst>
  </p:cSld>
  <p:clrMapOvr>
    <a:masterClrMapping/>
  </p:clrMapOvr>
  <p:transition>
    <p:fade/>
  </p:transition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5445160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 Accent Color 1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0756057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4647570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4301948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41426"/>
            <a:ext cx="5486399" cy="2012859"/>
          </a:xfrm>
        </p:spPr>
        <p:txBody>
          <a:bodyPr>
            <a:spAutoFit/>
          </a:bodyPr>
          <a:lstStyle>
            <a:lvl1pPr>
              <a:defRPr sz="66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0956072"/>
      </p:ext>
    </p:extLst>
  </p:cSld>
  <p:clrMapOvr>
    <a:masterClrMapping/>
  </p:clrMapOvr>
  <p:transition>
    <p:fade/>
  </p:transition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06457857"/>
      </p:ext>
    </p:extLst>
  </p:cSld>
  <p:clrMapOvr>
    <a:masterClrMapping/>
  </p:clrMapOvr>
  <p:transition>
    <p:fade/>
  </p:transition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380305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744998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201620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593621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07668348"/>
      </p:ext>
    </p:extLst>
  </p:cSld>
  <p:clrMapOvr>
    <a:masterClrMapping/>
  </p:clrMapOvr>
  <p:transition>
    <p:fade/>
  </p:transition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7194691"/>
      </p:ext>
    </p:extLst>
  </p:cSld>
  <p:clrMapOvr>
    <a:masterClrMapping/>
  </p:clrMapOvr>
  <p:transition>
    <p:fade/>
  </p:transition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3229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© 2014 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9230" y="3145040"/>
            <a:ext cx="3291840" cy="705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019090"/>
      </p:ext>
    </p:extLst>
  </p:cSld>
  <p:clrMapOvr>
    <a:masterClrMapping/>
  </p:clrMapOvr>
  <p:transition>
    <p:fade/>
  </p:transition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3229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© 2015 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9232" y="3145040"/>
            <a:ext cx="3291840" cy="705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7956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78478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239" y="6528223"/>
            <a:ext cx="12433236" cy="4663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6" y="6460416"/>
            <a:ext cx="12433236" cy="652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19283" y="774061"/>
            <a:ext cx="10260092" cy="3637153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159" spc="-5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22109" y="4544320"/>
            <a:ext cx="10260092" cy="1165754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48" cap="all" spc="204" baseline="0">
                <a:solidFill>
                  <a:schemeClr val="tx2"/>
                </a:solidFill>
                <a:latin typeface="+mj-lt"/>
              </a:defRPr>
            </a:lvl1pPr>
            <a:lvl2pPr marL="466298" indent="0" algn="ctr">
              <a:buNone/>
              <a:defRPr sz="2448"/>
            </a:lvl2pPr>
            <a:lvl3pPr marL="932597" indent="0" algn="ctr">
              <a:buNone/>
              <a:defRPr sz="2448"/>
            </a:lvl3pPr>
            <a:lvl4pPr marL="1398895" indent="0" algn="ctr">
              <a:buNone/>
              <a:defRPr sz="2040"/>
            </a:lvl4pPr>
            <a:lvl5pPr marL="1865193" indent="0" algn="ctr">
              <a:buNone/>
              <a:defRPr sz="2040"/>
            </a:lvl5pPr>
            <a:lvl6pPr marL="2331491" indent="0" algn="ctr">
              <a:buNone/>
              <a:defRPr sz="2040"/>
            </a:lvl6pPr>
            <a:lvl7pPr marL="2797790" indent="0" algn="ctr">
              <a:buNone/>
              <a:defRPr sz="2040"/>
            </a:lvl7pPr>
            <a:lvl8pPr marL="3264088" indent="0" algn="ctr">
              <a:buNone/>
              <a:defRPr sz="2040"/>
            </a:lvl8pPr>
            <a:lvl9pPr marL="3730386" indent="0" algn="ctr">
              <a:buNone/>
              <a:defRPr sz="204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119283" y="6588383"/>
            <a:ext cx="2521845" cy="372394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93F4D69-6866-443E-A489-48AA07AB841D}" type="datetimeFigureOut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12/8/2020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60101" y="6588383"/>
            <a:ext cx="4919511" cy="372394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8983" y="6588383"/>
            <a:ext cx="1338334" cy="372394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6C1D2CD-2973-4397-A778-67DB634F698C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‹N›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1231874" y="4429866"/>
            <a:ext cx="10073545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053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Windows 10"/>
          <p:cNvSpPr>
            <a:spLocks noChangeAspect="1" noEditPoints="1"/>
          </p:cNvSpPr>
          <p:nvPr userDrawn="1"/>
        </p:nvSpPr>
        <p:spPr bwMode="auto">
          <a:xfrm>
            <a:off x="3804501" y="3074729"/>
            <a:ext cx="4522675" cy="845071"/>
          </a:xfrm>
          <a:custGeom>
            <a:avLst/>
            <a:gdLst>
              <a:gd name="T0" fmla="*/ 295 w 3590"/>
              <a:gd name="T1" fmla="*/ 329 h 668"/>
              <a:gd name="T2" fmla="*/ 0 w 3590"/>
              <a:gd name="T3" fmla="*/ 94 h 668"/>
              <a:gd name="T4" fmla="*/ 295 w 3590"/>
              <a:gd name="T5" fmla="*/ 616 h 668"/>
              <a:gd name="T6" fmla="*/ 284 w 3590"/>
              <a:gd name="T7" fmla="*/ 340 h 668"/>
              <a:gd name="T8" fmla="*/ 284 w 3590"/>
              <a:gd name="T9" fmla="*/ 340 h 668"/>
              <a:gd name="T10" fmla="*/ 3196 w 3590"/>
              <a:gd name="T11" fmla="*/ 160 h 668"/>
              <a:gd name="T12" fmla="*/ 3158 w 3590"/>
              <a:gd name="T13" fmla="*/ 224 h 668"/>
              <a:gd name="T14" fmla="*/ 3223 w 3590"/>
              <a:gd name="T15" fmla="*/ 531 h 668"/>
              <a:gd name="T16" fmla="*/ 3407 w 3590"/>
              <a:gd name="T17" fmla="*/ 139 h 668"/>
              <a:gd name="T18" fmla="*/ 3339 w 3590"/>
              <a:gd name="T19" fmla="*/ 424 h 668"/>
              <a:gd name="T20" fmla="*/ 3513 w 3590"/>
              <a:gd name="T21" fmla="*/ 524 h 668"/>
              <a:gd name="T22" fmla="*/ 3465 w 3590"/>
              <a:gd name="T23" fmla="*/ 125 h 668"/>
              <a:gd name="T24" fmla="*/ 3544 w 3590"/>
              <a:gd name="T25" fmla="*/ 334 h 668"/>
              <a:gd name="T26" fmla="*/ 1215 w 3590"/>
              <a:gd name="T27" fmla="*/ 532 h 668"/>
              <a:gd name="T28" fmla="*/ 1118 w 3590"/>
              <a:gd name="T29" fmla="*/ 240 h 668"/>
              <a:gd name="T30" fmla="*/ 916 w 3590"/>
              <a:gd name="T31" fmla="*/ 133 h 668"/>
              <a:gd name="T32" fmla="*/ 1017 w 3590"/>
              <a:gd name="T33" fmla="*/ 439 h 668"/>
              <a:gd name="T34" fmla="*/ 1242 w 3590"/>
              <a:gd name="T35" fmla="*/ 478 h 668"/>
              <a:gd name="T36" fmla="*/ 1382 w 3590"/>
              <a:gd name="T37" fmla="*/ 133 h 668"/>
              <a:gd name="T38" fmla="*/ 1424 w 3590"/>
              <a:gd name="T39" fmla="*/ 175 h 668"/>
              <a:gd name="T40" fmla="*/ 1467 w 3590"/>
              <a:gd name="T41" fmla="*/ 132 h 668"/>
              <a:gd name="T42" fmla="*/ 1422 w 3590"/>
              <a:gd name="T43" fmla="*/ 247 h 668"/>
              <a:gd name="T44" fmla="*/ 1726 w 3590"/>
              <a:gd name="T45" fmla="*/ 532 h 668"/>
              <a:gd name="T46" fmla="*/ 1581 w 3590"/>
              <a:gd name="T47" fmla="*/ 369 h 668"/>
              <a:gd name="T48" fmla="*/ 1581 w 3590"/>
              <a:gd name="T49" fmla="*/ 247 h 668"/>
              <a:gd name="T50" fmla="*/ 1747 w 3590"/>
              <a:gd name="T51" fmla="*/ 271 h 668"/>
              <a:gd name="T52" fmla="*/ 2041 w 3590"/>
              <a:gd name="T53" fmla="*/ 532 h 668"/>
              <a:gd name="T54" fmla="*/ 1856 w 3590"/>
              <a:gd name="T55" fmla="*/ 500 h 668"/>
              <a:gd name="T56" fmla="*/ 2040 w 3590"/>
              <a:gd name="T57" fmla="*/ 286 h 668"/>
              <a:gd name="T58" fmla="*/ 2087 w 3590"/>
              <a:gd name="T59" fmla="*/ 532 h 668"/>
              <a:gd name="T60" fmla="*/ 1960 w 3590"/>
              <a:gd name="T61" fmla="*/ 279 h 668"/>
              <a:gd name="T62" fmla="*/ 1955 w 3590"/>
              <a:gd name="T63" fmla="*/ 500 h 668"/>
              <a:gd name="T64" fmla="*/ 2387 w 3590"/>
              <a:gd name="T65" fmla="*/ 497 h 668"/>
              <a:gd name="T66" fmla="*/ 2184 w 3590"/>
              <a:gd name="T67" fmla="*/ 281 h 668"/>
              <a:gd name="T68" fmla="*/ 2379 w 3590"/>
              <a:gd name="T69" fmla="*/ 390 h 668"/>
              <a:gd name="T70" fmla="*/ 2192 w 3590"/>
              <a:gd name="T71" fmla="*/ 391 h 668"/>
              <a:gd name="T72" fmla="*/ 2379 w 3590"/>
              <a:gd name="T73" fmla="*/ 390 h 668"/>
              <a:gd name="T74" fmla="*/ 2651 w 3590"/>
              <a:gd name="T75" fmla="*/ 328 h 668"/>
              <a:gd name="T76" fmla="*/ 2576 w 3590"/>
              <a:gd name="T77" fmla="*/ 532 h 668"/>
              <a:gd name="T78" fmla="*/ 2551 w 3590"/>
              <a:gd name="T79" fmla="*/ 461 h 668"/>
              <a:gd name="T80" fmla="*/ 2628 w 3590"/>
              <a:gd name="T81" fmla="*/ 247 h 668"/>
              <a:gd name="T82" fmla="*/ 2735 w 3590"/>
              <a:gd name="T83" fmla="*/ 487 h 668"/>
              <a:gd name="T84" fmla="*/ 3039 w 3590"/>
              <a:gd name="T85" fmla="*/ 456 h 668"/>
              <a:gd name="T86" fmla="*/ 2864 w 3590"/>
              <a:gd name="T87" fmla="*/ 473 h 668"/>
              <a:gd name="T88" fmla="*/ 2934 w 3590"/>
              <a:gd name="T89" fmla="*/ 406 h 668"/>
              <a:gd name="T90" fmla="*/ 2965 w 3590"/>
              <a:gd name="T91" fmla="*/ 240 h 668"/>
              <a:gd name="T92" fmla="*/ 2925 w 3590"/>
              <a:gd name="T93" fmla="*/ 290 h 668"/>
              <a:gd name="T94" fmla="*/ 3022 w 3590"/>
              <a:gd name="T95" fmla="*/ 408 h 6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3590" h="668">
                <a:moveTo>
                  <a:pt x="295" y="52"/>
                </a:moveTo>
                <a:cubicBezTo>
                  <a:pt x="667" y="0"/>
                  <a:pt x="667" y="0"/>
                  <a:pt x="667" y="0"/>
                </a:cubicBezTo>
                <a:cubicBezTo>
                  <a:pt x="667" y="329"/>
                  <a:pt x="667" y="329"/>
                  <a:pt x="667" y="329"/>
                </a:cubicBezTo>
                <a:cubicBezTo>
                  <a:pt x="295" y="329"/>
                  <a:pt x="295" y="329"/>
                  <a:pt x="295" y="329"/>
                </a:cubicBezTo>
                <a:lnTo>
                  <a:pt x="295" y="52"/>
                </a:lnTo>
                <a:close/>
                <a:moveTo>
                  <a:pt x="284" y="329"/>
                </a:moveTo>
                <a:cubicBezTo>
                  <a:pt x="284" y="54"/>
                  <a:pt x="284" y="54"/>
                  <a:pt x="284" y="54"/>
                </a:cubicBezTo>
                <a:cubicBezTo>
                  <a:pt x="0" y="94"/>
                  <a:pt x="0" y="94"/>
                  <a:pt x="0" y="94"/>
                </a:cubicBezTo>
                <a:cubicBezTo>
                  <a:pt x="0" y="329"/>
                  <a:pt x="0" y="329"/>
                  <a:pt x="0" y="329"/>
                </a:cubicBezTo>
                <a:lnTo>
                  <a:pt x="284" y="329"/>
                </a:lnTo>
                <a:close/>
                <a:moveTo>
                  <a:pt x="295" y="340"/>
                </a:moveTo>
                <a:cubicBezTo>
                  <a:pt x="295" y="616"/>
                  <a:pt x="295" y="616"/>
                  <a:pt x="295" y="616"/>
                </a:cubicBezTo>
                <a:cubicBezTo>
                  <a:pt x="667" y="668"/>
                  <a:pt x="667" y="668"/>
                  <a:pt x="667" y="668"/>
                </a:cubicBezTo>
                <a:cubicBezTo>
                  <a:pt x="667" y="340"/>
                  <a:pt x="667" y="340"/>
                  <a:pt x="667" y="340"/>
                </a:cubicBezTo>
                <a:lnTo>
                  <a:pt x="295" y="340"/>
                </a:lnTo>
                <a:close/>
                <a:moveTo>
                  <a:pt x="284" y="340"/>
                </a:moveTo>
                <a:cubicBezTo>
                  <a:pt x="0" y="340"/>
                  <a:pt x="0" y="340"/>
                  <a:pt x="0" y="340"/>
                </a:cubicBezTo>
                <a:cubicBezTo>
                  <a:pt x="0" y="575"/>
                  <a:pt x="0" y="575"/>
                  <a:pt x="0" y="575"/>
                </a:cubicBezTo>
                <a:cubicBezTo>
                  <a:pt x="284" y="615"/>
                  <a:pt x="284" y="615"/>
                  <a:pt x="284" y="615"/>
                </a:cubicBezTo>
                <a:lnTo>
                  <a:pt x="284" y="340"/>
                </a:lnTo>
                <a:close/>
                <a:moveTo>
                  <a:pt x="3269" y="123"/>
                </a:moveTo>
                <a:cubicBezTo>
                  <a:pt x="3252" y="123"/>
                  <a:pt x="3252" y="123"/>
                  <a:pt x="3252" y="123"/>
                </a:cubicBezTo>
                <a:cubicBezTo>
                  <a:pt x="3245" y="129"/>
                  <a:pt x="3236" y="136"/>
                  <a:pt x="3227" y="142"/>
                </a:cubicBezTo>
                <a:cubicBezTo>
                  <a:pt x="3217" y="148"/>
                  <a:pt x="3207" y="154"/>
                  <a:pt x="3196" y="160"/>
                </a:cubicBezTo>
                <a:cubicBezTo>
                  <a:pt x="3185" y="166"/>
                  <a:pt x="3174" y="171"/>
                  <a:pt x="3163" y="176"/>
                </a:cubicBezTo>
                <a:cubicBezTo>
                  <a:pt x="3152" y="181"/>
                  <a:pt x="3141" y="185"/>
                  <a:pt x="3131" y="187"/>
                </a:cubicBezTo>
                <a:cubicBezTo>
                  <a:pt x="3131" y="234"/>
                  <a:pt x="3131" y="234"/>
                  <a:pt x="3131" y="234"/>
                </a:cubicBezTo>
                <a:cubicBezTo>
                  <a:pt x="3140" y="231"/>
                  <a:pt x="3149" y="228"/>
                  <a:pt x="3158" y="224"/>
                </a:cubicBezTo>
                <a:cubicBezTo>
                  <a:pt x="3168" y="221"/>
                  <a:pt x="3177" y="216"/>
                  <a:pt x="3185" y="212"/>
                </a:cubicBezTo>
                <a:cubicBezTo>
                  <a:pt x="3194" y="207"/>
                  <a:pt x="3201" y="203"/>
                  <a:pt x="3208" y="198"/>
                </a:cubicBezTo>
                <a:cubicBezTo>
                  <a:pt x="3215" y="194"/>
                  <a:pt x="3220" y="190"/>
                  <a:pt x="3223" y="186"/>
                </a:cubicBezTo>
                <a:cubicBezTo>
                  <a:pt x="3223" y="531"/>
                  <a:pt x="3223" y="531"/>
                  <a:pt x="3223" y="531"/>
                </a:cubicBezTo>
                <a:cubicBezTo>
                  <a:pt x="3269" y="531"/>
                  <a:pt x="3269" y="531"/>
                  <a:pt x="3269" y="531"/>
                </a:cubicBezTo>
                <a:lnTo>
                  <a:pt x="3269" y="123"/>
                </a:lnTo>
                <a:close/>
                <a:moveTo>
                  <a:pt x="3465" y="125"/>
                </a:moveTo>
                <a:cubicBezTo>
                  <a:pt x="3443" y="125"/>
                  <a:pt x="3424" y="130"/>
                  <a:pt x="3407" y="139"/>
                </a:cubicBezTo>
                <a:cubicBezTo>
                  <a:pt x="3390" y="148"/>
                  <a:pt x="3376" y="162"/>
                  <a:pt x="3365" y="180"/>
                </a:cubicBezTo>
                <a:cubicBezTo>
                  <a:pt x="3354" y="198"/>
                  <a:pt x="3345" y="221"/>
                  <a:pt x="3339" y="247"/>
                </a:cubicBezTo>
                <a:cubicBezTo>
                  <a:pt x="3333" y="274"/>
                  <a:pt x="3331" y="305"/>
                  <a:pt x="3331" y="340"/>
                </a:cubicBezTo>
                <a:cubicBezTo>
                  <a:pt x="3331" y="371"/>
                  <a:pt x="3333" y="399"/>
                  <a:pt x="3339" y="424"/>
                </a:cubicBezTo>
                <a:cubicBezTo>
                  <a:pt x="3344" y="448"/>
                  <a:pt x="3353" y="469"/>
                  <a:pt x="3363" y="486"/>
                </a:cubicBezTo>
                <a:cubicBezTo>
                  <a:pt x="3374" y="503"/>
                  <a:pt x="3387" y="516"/>
                  <a:pt x="3403" y="525"/>
                </a:cubicBezTo>
                <a:cubicBezTo>
                  <a:pt x="3419" y="533"/>
                  <a:pt x="3436" y="538"/>
                  <a:pt x="3456" y="538"/>
                </a:cubicBezTo>
                <a:cubicBezTo>
                  <a:pt x="3478" y="538"/>
                  <a:pt x="3496" y="533"/>
                  <a:pt x="3513" y="524"/>
                </a:cubicBezTo>
                <a:cubicBezTo>
                  <a:pt x="3530" y="515"/>
                  <a:pt x="3544" y="501"/>
                  <a:pt x="3555" y="484"/>
                </a:cubicBezTo>
                <a:cubicBezTo>
                  <a:pt x="3566" y="466"/>
                  <a:pt x="3575" y="444"/>
                  <a:pt x="3581" y="418"/>
                </a:cubicBezTo>
                <a:cubicBezTo>
                  <a:pt x="3587" y="393"/>
                  <a:pt x="3590" y="363"/>
                  <a:pt x="3590" y="330"/>
                </a:cubicBezTo>
                <a:cubicBezTo>
                  <a:pt x="3590" y="194"/>
                  <a:pt x="3548" y="125"/>
                  <a:pt x="3465" y="125"/>
                </a:cubicBezTo>
                <a:close/>
                <a:moveTo>
                  <a:pt x="3461" y="499"/>
                </a:moveTo>
                <a:cubicBezTo>
                  <a:pt x="3405" y="499"/>
                  <a:pt x="3377" y="445"/>
                  <a:pt x="3377" y="337"/>
                </a:cubicBezTo>
                <a:cubicBezTo>
                  <a:pt x="3377" y="222"/>
                  <a:pt x="3406" y="164"/>
                  <a:pt x="3463" y="164"/>
                </a:cubicBezTo>
                <a:cubicBezTo>
                  <a:pt x="3517" y="164"/>
                  <a:pt x="3544" y="221"/>
                  <a:pt x="3544" y="334"/>
                </a:cubicBezTo>
                <a:cubicBezTo>
                  <a:pt x="3544" y="444"/>
                  <a:pt x="3516" y="499"/>
                  <a:pt x="3461" y="499"/>
                </a:cubicBezTo>
                <a:close/>
                <a:moveTo>
                  <a:pt x="1382" y="133"/>
                </a:moveTo>
                <a:cubicBezTo>
                  <a:pt x="1270" y="532"/>
                  <a:pt x="1270" y="532"/>
                  <a:pt x="1270" y="532"/>
                </a:cubicBezTo>
                <a:cubicBezTo>
                  <a:pt x="1215" y="532"/>
                  <a:pt x="1215" y="532"/>
                  <a:pt x="1215" y="532"/>
                </a:cubicBezTo>
                <a:cubicBezTo>
                  <a:pt x="1133" y="240"/>
                  <a:pt x="1133" y="240"/>
                  <a:pt x="1133" y="240"/>
                </a:cubicBezTo>
                <a:cubicBezTo>
                  <a:pt x="1130" y="229"/>
                  <a:pt x="1128" y="216"/>
                  <a:pt x="1127" y="200"/>
                </a:cubicBezTo>
                <a:cubicBezTo>
                  <a:pt x="1126" y="200"/>
                  <a:pt x="1126" y="200"/>
                  <a:pt x="1126" y="200"/>
                </a:cubicBezTo>
                <a:cubicBezTo>
                  <a:pt x="1124" y="214"/>
                  <a:pt x="1122" y="227"/>
                  <a:pt x="1118" y="240"/>
                </a:cubicBezTo>
                <a:cubicBezTo>
                  <a:pt x="1036" y="532"/>
                  <a:pt x="1036" y="532"/>
                  <a:pt x="1036" y="532"/>
                </a:cubicBezTo>
                <a:cubicBezTo>
                  <a:pt x="981" y="532"/>
                  <a:pt x="981" y="532"/>
                  <a:pt x="981" y="532"/>
                </a:cubicBezTo>
                <a:cubicBezTo>
                  <a:pt x="865" y="133"/>
                  <a:pt x="865" y="133"/>
                  <a:pt x="865" y="133"/>
                </a:cubicBezTo>
                <a:cubicBezTo>
                  <a:pt x="916" y="133"/>
                  <a:pt x="916" y="133"/>
                  <a:pt x="916" y="133"/>
                </a:cubicBezTo>
                <a:cubicBezTo>
                  <a:pt x="1001" y="439"/>
                  <a:pt x="1001" y="439"/>
                  <a:pt x="1001" y="439"/>
                </a:cubicBezTo>
                <a:cubicBezTo>
                  <a:pt x="1004" y="452"/>
                  <a:pt x="1007" y="466"/>
                  <a:pt x="1008" y="479"/>
                </a:cubicBezTo>
                <a:cubicBezTo>
                  <a:pt x="1009" y="479"/>
                  <a:pt x="1009" y="479"/>
                  <a:pt x="1009" y="479"/>
                </a:cubicBezTo>
                <a:cubicBezTo>
                  <a:pt x="1010" y="468"/>
                  <a:pt x="1013" y="454"/>
                  <a:pt x="1017" y="439"/>
                </a:cubicBezTo>
                <a:cubicBezTo>
                  <a:pt x="1106" y="133"/>
                  <a:pt x="1106" y="133"/>
                  <a:pt x="1106" y="133"/>
                </a:cubicBezTo>
                <a:cubicBezTo>
                  <a:pt x="1151" y="133"/>
                  <a:pt x="1151" y="133"/>
                  <a:pt x="1151" y="133"/>
                </a:cubicBezTo>
                <a:cubicBezTo>
                  <a:pt x="1235" y="441"/>
                  <a:pt x="1235" y="441"/>
                  <a:pt x="1235" y="441"/>
                </a:cubicBezTo>
                <a:cubicBezTo>
                  <a:pt x="1238" y="453"/>
                  <a:pt x="1240" y="465"/>
                  <a:pt x="1242" y="478"/>
                </a:cubicBezTo>
                <a:cubicBezTo>
                  <a:pt x="1243" y="478"/>
                  <a:pt x="1243" y="478"/>
                  <a:pt x="1243" y="478"/>
                </a:cubicBezTo>
                <a:cubicBezTo>
                  <a:pt x="1244" y="469"/>
                  <a:pt x="1246" y="456"/>
                  <a:pt x="1250" y="440"/>
                </a:cubicBezTo>
                <a:cubicBezTo>
                  <a:pt x="1332" y="133"/>
                  <a:pt x="1332" y="133"/>
                  <a:pt x="1332" y="133"/>
                </a:cubicBezTo>
                <a:lnTo>
                  <a:pt x="1382" y="133"/>
                </a:lnTo>
                <a:close/>
                <a:moveTo>
                  <a:pt x="1475" y="153"/>
                </a:moveTo>
                <a:cubicBezTo>
                  <a:pt x="1475" y="162"/>
                  <a:pt x="1472" y="169"/>
                  <a:pt x="1466" y="174"/>
                </a:cubicBezTo>
                <a:cubicBezTo>
                  <a:pt x="1461" y="180"/>
                  <a:pt x="1453" y="183"/>
                  <a:pt x="1445" y="183"/>
                </a:cubicBezTo>
                <a:cubicBezTo>
                  <a:pt x="1437" y="183"/>
                  <a:pt x="1430" y="180"/>
                  <a:pt x="1424" y="175"/>
                </a:cubicBezTo>
                <a:cubicBezTo>
                  <a:pt x="1418" y="169"/>
                  <a:pt x="1416" y="162"/>
                  <a:pt x="1416" y="153"/>
                </a:cubicBezTo>
                <a:cubicBezTo>
                  <a:pt x="1416" y="145"/>
                  <a:pt x="1418" y="138"/>
                  <a:pt x="1424" y="132"/>
                </a:cubicBezTo>
                <a:cubicBezTo>
                  <a:pt x="1430" y="127"/>
                  <a:pt x="1437" y="124"/>
                  <a:pt x="1445" y="124"/>
                </a:cubicBezTo>
                <a:cubicBezTo>
                  <a:pt x="1454" y="124"/>
                  <a:pt x="1461" y="127"/>
                  <a:pt x="1467" y="132"/>
                </a:cubicBezTo>
                <a:cubicBezTo>
                  <a:pt x="1472" y="138"/>
                  <a:pt x="1475" y="145"/>
                  <a:pt x="1475" y="153"/>
                </a:cubicBezTo>
                <a:close/>
                <a:moveTo>
                  <a:pt x="1468" y="532"/>
                </a:moveTo>
                <a:cubicBezTo>
                  <a:pt x="1422" y="532"/>
                  <a:pt x="1422" y="532"/>
                  <a:pt x="1422" y="532"/>
                </a:cubicBezTo>
                <a:cubicBezTo>
                  <a:pt x="1422" y="247"/>
                  <a:pt x="1422" y="247"/>
                  <a:pt x="1422" y="247"/>
                </a:cubicBezTo>
                <a:cubicBezTo>
                  <a:pt x="1468" y="247"/>
                  <a:pt x="1468" y="247"/>
                  <a:pt x="1468" y="247"/>
                </a:cubicBezTo>
                <a:lnTo>
                  <a:pt x="1468" y="532"/>
                </a:lnTo>
                <a:close/>
                <a:moveTo>
                  <a:pt x="1772" y="532"/>
                </a:moveTo>
                <a:cubicBezTo>
                  <a:pt x="1726" y="532"/>
                  <a:pt x="1726" y="532"/>
                  <a:pt x="1726" y="532"/>
                </a:cubicBezTo>
                <a:cubicBezTo>
                  <a:pt x="1726" y="369"/>
                  <a:pt x="1726" y="369"/>
                  <a:pt x="1726" y="369"/>
                </a:cubicBezTo>
                <a:cubicBezTo>
                  <a:pt x="1726" y="309"/>
                  <a:pt x="1704" y="279"/>
                  <a:pt x="1660" y="279"/>
                </a:cubicBezTo>
                <a:cubicBezTo>
                  <a:pt x="1638" y="279"/>
                  <a:pt x="1619" y="288"/>
                  <a:pt x="1604" y="305"/>
                </a:cubicBezTo>
                <a:cubicBezTo>
                  <a:pt x="1589" y="322"/>
                  <a:pt x="1581" y="343"/>
                  <a:pt x="1581" y="369"/>
                </a:cubicBezTo>
                <a:cubicBezTo>
                  <a:pt x="1581" y="532"/>
                  <a:pt x="1581" y="532"/>
                  <a:pt x="1581" y="532"/>
                </a:cubicBezTo>
                <a:cubicBezTo>
                  <a:pt x="1536" y="532"/>
                  <a:pt x="1536" y="532"/>
                  <a:pt x="1536" y="532"/>
                </a:cubicBezTo>
                <a:cubicBezTo>
                  <a:pt x="1536" y="247"/>
                  <a:pt x="1536" y="247"/>
                  <a:pt x="1536" y="247"/>
                </a:cubicBezTo>
                <a:cubicBezTo>
                  <a:pt x="1581" y="247"/>
                  <a:pt x="1581" y="247"/>
                  <a:pt x="1581" y="247"/>
                </a:cubicBezTo>
                <a:cubicBezTo>
                  <a:pt x="1581" y="294"/>
                  <a:pt x="1581" y="294"/>
                  <a:pt x="1581" y="294"/>
                </a:cubicBezTo>
                <a:cubicBezTo>
                  <a:pt x="1583" y="294"/>
                  <a:pt x="1583" y="294"/>
                  <a:pt x="1583" y="294"/>
                </a:cubicBezTo>
                <a:cubicBezTo>
                  <a:pt x="1604" y="258"/>
                  <a:pt x="1635" y="240"/>
                  <a:pt x="1676" y="240"/>
                </a:cubicBezTo>
                <a:cubicBezTo>
                  <a:pt x="1707" y="240"/>
                  <a:pt x="1731" y="250"/>
                  <a:pt x="1747" y="271"/>
                </a:cubicBezTo>
                <a:cubicBezTo>
                  <a:pt x="1764" y="291"/>
                  <a:pt x="1772" y="320"/>
                  <a:pt x="1772" y="358"/>
                </a:cubicBezTo>
                <a:lnTo>
                  <a:pt x="1772" y="532"/>
                </a:lnTo>
                <a:close/>
                <a:moveTo>
                  <a:pt x="2087" y="532"/>
                </a:moveTo>
                <a:cubicBezTo>
                  <a:pt x="2041" y="532"/>
                  <a:pt x="2041" y="532"/>
                  <a:pt x="2041" y="532"/>
                </a:cubicBezTo>
                <a:cubicBezTo>
                  <a:pt x="2041" y="483"/>
                  <a:pt x="2041" y="483"/>
                  <a:pt x="2041" y="483"/>
                </a:cubicBezTo>
                <a:cubicBezTo>
                  <a:pt x="2040" y="483"/>
                  <a:pt x="2040" y="483"/>
                  <a:pt x="2040" y="483"/>
                </a:cubicBezTo>
                <a:cubicBezTo>
                  <a:pt x="2019" y="520"/>
                  <a:pt x="1986" y="539"/>
                  <a:pt x="1942" y="539"/>
                </a:cubicBezTo>
                <a:cubicBezTo>
                  <a:pt x="1906" y="539"/>
                  <a:pt x="1878" y="526"/>
                  <a:pt x="1856" y="500"/>
                </a:cubicBezTo>
                <a:cubicBezTo>
                  <a:pt x="1835" y="474"/>
                  <a:pt x="1824" y="440"/>
                  <a:pt x="1824" y="396"/>
                </a:cubicBezTo>
                <a:cubicBezTo>
                  <a:pt x="1824" y="349"/>
                  <a:pt x="1836" y="312"/>
                  <a:pt x="1860" y="283"/>
                </a:cubicBezTo>
                <a:cubicBezTo>
                  <a:pt x="1883" y="255"/>
                  <a:pt x="1915" y="240"/>
                  <a:pt x="1955" y="240"/>
                </a:cubicBezTo>
                <a:cubicBezTo>
                  <a:pt x="1993" y="240"/>
                  <a:pt x="2022" y="256"/>
                  <a:pt x="2040" y="286"/>
                </a:cubicBezTo>
                <a:cubicBezTo>
                  <a:pt x="2041" y="286"/>
                  <a:pt x="2041" y="286"/>
                  <a:pt x="2041" y="286"/>
                </a:cubicBezTo>
                <a:cubicBezTo>
                  <a:pt x="2041" y="110"/>
                  <a:pt x="2041" y="110"/>
                  <a:pt x="2041" y="110"/>
                </a:cubicBezTo>
                <a:cubicBezTo>
                  <a:pt x="2087" y="110"/>
                  <a:pt x="2087" y="110"/>
                  <a:pt x="2087" y="110"/>
                </a:cubicBezTo>
                <a:lnTo>
                  <a:pt x="2087" y="532"/>
                </a:lnTo>
                <a:close/>
                <a:moveTo>
                  <a:pt x="2041" y="403"/>
                </a:moveTo>
                <a:cubicBezTo>
                  <a:pt x="2041" y="361"/>
                  <a:pt x="2041" y="361"/>
                  <a:pt x="2041" y="361"/>
                </a:cubicBezTo>
                <a:cubicBezTo>
                  <a:pt x="2041" y="338"/>
                  <a:pt x="2033" y="318"/>
                  <a:pt x="2018" y="303"/>
                </a:cubicBezTo>
                <a:cubicBezTo>
                  <a:pt x="2002" y="287"/>
                  <a:pt x="1983" y="279"/>
                  <a:pt x="1960" y="279"/>
                </a:cubicBezTo>
                <a:cubicBezTo>
                  <a:pt x="1933" y="279"/>
                  <a:pt x="1911" y="289"/>
                  <a:pt x="1895" y="310"/>
                </a:cubicBezTo>
                <a:cubicBezTo>
                  <a:pt x="1879" y="330"/>
                  <a:pt x="1871" y="358"/>
                  <a:pt x="1871" y="394"/>
                </a:cubicBezTo>
                <a:cubicBezTo>
                  <a:pt x="1871" y="427"/>
                  <a:pt x="1879" y="452"/>
                  <a:pt x="1894" y="471"/>
                </a:cubicBezTo>
                <a:cubicBezTo>
                  <a:pt x="1909" y="490"/>
                  <a:pt x="1929" y="500"/>
                  <a:pt x="1955" y="500"/>
                </a:cubicBezTo>
                <a:cubicBezTo>
                  <a:pt x="1980" y="500"/>
                  <a:pt x="2001" y="491"/>
                  <a:pt x="2017" y="473"/>
                </a:cubicBezTo>
                <a:cubicBezTo>
                  <a:pt x="2033" y="454"/>
                  <a:pt x="2041" y="431"/>
                  <a:pt x="2041" y="403"/>
                </a:cubicBezTo>
                <a:close/>
                <a:moveTo>
                  <a:pt x="2425" y="388"/>
                </a:moveTo>
                <a:cubicBezTo>
                  <a:pt x="2425" y="434"/>
                  <a:pt x="2412" y="470"/>
                  <a:pt x="2387" y="497"/>
                </a:cubicBezTo>
                <a:cubicBezTo>
                  <a:pt x="2361" y="525"/>
                  <a:pt x="2327" y="539"/>
                  <a:pt x="2284" y="539"/>
                </a:cubicBezTo>
                <a:cubicBezTo>
                  <a:pt x="2242" y="539"/>
                  <a:pt x="2208" y="525"/>
                  <a:pt x="2183" y="499"/>
                </a:cubicBezTo>
                <a:cubicBezTo>
                  <a:pt x="2158" y="472"/>
                  <a:pt x="2145" y="437"/>
                  <a:pt x="2145" y="393"/>
                </a:cubicBezTo>
                <a:cubicBezTo>
                  <a:pt x="2145" y="346"/>
                  <a:pt x="2158" y="309"/>
                  <a:pt x="2184" y="281"/>
                </a:cubicBezTo>
                <a:cubicBezTo>
                  <a:pt x="2210" y="254"/>
                  <a:pt x="2245" y="240"/>
                  <a:pt x="2290" y="240"/>
                </a:cubicBezTo>
                <a:cubicBezTo>
                  <a:pt x="2332" y="240"/>
                  <a:pt x="2366" y="253"/>
                  <a:pt x="2389" y="280"/>
                </a:cubicBezTo>
                <a:cubicBezTo>
                  <a:pt x="2413" y="306"/>
                  <a:pt x="2425" y="342"/>
                  <a:pt x="2425" y="388"/>
                </a:cubicBezTo>
                <a:close/>
                <a:moveTo>
                  <a:pt x="2379" y="390"/>
                </a:moveTo>
                <a:cubicBezTo>
                  <a:pt x="2379" y="354"/>
                  <a:pt x="2371" y="327"/>
                  <a:pt x="2355" y="308"/>
                </a:cubicBezTo>
                <a:cubicBezTo>
                  <a:pt x="2339" y="289"/>
                  <a:pt x="2316" y="279"/>
                  <a:pt x="2287" y="279"/>
                </a:cubicBezTo>
                <a:cubicBezTo>
                  <a:pt x="2258" y="279"/>
                  <a:pt x="2234" y="289"/>
                  <a:pt x="2217" y="308"/>
                </a:cubicBezTo>
                <a:cubicBezTo>
                  <a:pt x="2200" y="328"/>
                  <a:pt x="2192" y="356"/>
                  <a:pt x="2192" y="391"/>
                </a:cubicBezTo>
                <a:cubicBezTo>
                  <a:pt x="2192" y="425"/>
                  <a:pt x="2200" y="452"/>
                  <a:pt x="2218" y="471"/>
                </a:cubicBezTo>
                <a:cubicBezTo>
                  <a:pt x="2235" y="490"/>
                  <a:pt x="2258" y="500"/>
                  <a:pt x="2287" y="500"/>
                </a:cubicBezTo>
                <a:cubicBezTo>
                  <a:pt x="2317" y="500"/>
                  <a:pt x="2339" y="490"/>
                  <a:pt x="2355" y="471"/>
                </a:cubicBezTo>
                <a:cubicBezTo>
                  <a:pt x="2371" y="453"/>
                  <a:pt x="2379" y="425"/>
                  <a:pt x="2379" y="390"/>
                </a:cubicBezTo>
                <a:close/>
                <a:moveTo>
                  <a:pt x="2842" y="247"/>
                </a:moveTo>
                <a:cubicBezTo>
                  <a:pt x="2757" y="532"/>
                  <a:pt x="2757" y="532"/>
                  <a:pt x="2757" y="532"/>
                </a:cubicBezTo>
                <a:cubicBezTo>
                  <a:pt x="2710" y="532"/>
                  <a:pt x="2710" y="532"/>
                  <a:pt x="2710" y="532"/>
                </a:cubicBezTo>
                <a:cubicBezTo>
                  <a:pt x="2651" y="328"/>
                  <a:pt x="2651" y="328"/>
                  <a:pt x="2651" y="328"/>
                </a:cubicBezTo>
                <a:cubicBezTo>
                  <a:pt x="2649" y="321"/>
                  <a:pt x="2648" y="312"/>
                  <a:pt x="2647" y="302"/>
                </a:cubicBezTo>
                <a:cubicBezTo>
                  <a:pt x="2646" y="302"/>
                  <a:pt x="2646" y="302"/>
                  <a:pt x="2646" y="302"/>
                </a:cubicBezTo>
                <a:cubicBezTo>
                  <a:pt x="2645" y="308"/>
                  <a:pt x="2643" y="317"/>
                  <a:pt x="2640" y="328"/>
                </a:cubicBezTo>
                <a:cubicBezTo>
                  <a:pt x="2576" y="532"/>
                  <a:pt x="2576" y="532"/>
                  <a:pt x="2576" y="532"/>
                </a:cubicBezTo>
                <a:cubicBezTo>
                  <a:pt x="2531" y="532"/>
                  <a:pt x="2531" y="532"/>
                  <a:pt x="2531" y="532"/>
                </a:cubicBezTo>
                <a:cubicBezTo>
                  <a:pt x="2445" y="247"/>
                  <a:pt x="2445" y="247"/>
                  <a:pt x="2445" y="247"/>
                </a:cubicBezTo>
                <a:cubicBezTo>
                  <a:pt x="2493" y="247"/>
                  <a:pt x="2493" y="247"/>
                  <a:pt x="2493" y="247"/>
                </a:cubicBezTo>
                <a:cubicBezTo>
                  <a:pt x="2551" y="461"/>
                  <a:pt x="2551" y="461"/>
                  <a:pt x="2551" y="461"/>
                </a:cubicBezTo>
                <a:cubicBezTo>
                  <a:pt x="2553" y="469"/>
                  <a:pt x="2554" y="477"/>
                  <a:pt x="2555" y="487"/>
                </a:cubicBezTo>
                <a:cubicBezTo>
                  <a:pt x="2557" y="487"/>
                  <a:pt x="2557" y="487"/>
                  <a:pt x="2557" y="487"/>
                </a:cubicBezTo>
                <a:cubicBezTo>
                  <a:pt x="2558" y="480"/>
                  <a:pt x="2559" y="471"/>
                  <a:pt x="2563" y="461"/>
                </a:cubicBezTo>
                <a:cubicBezTo>
                  <a:pt x="2628" y="247"/>
                  <a:pt x="2628" y="247"/>
                  <a:pt x="2628" y="247"/>
                </a:cubicBezTo>
                <a:cubicBezTo>
                  <a:pt x="2670" y="247"/>
                  <a:pt x="2670" y="247"/>
                  <a:pt x="2670" y="247"/>
                </a:cubicBezTo>
                <a:cubicBezTo>
                  <a:pt x="2729" y="462"/>
                  <a:pt x="2729" y="462"/>
                  <a:pt x="2729" y="462"/>
                </a:cubicBezTo>
                <a:cubicBezTo>
                  <a:pt x="2731" y="469"/>
                  <a:pt x="2732" y="477"/>
                  <a:pt x="2733" y="487"/>
                </a:cubicBezTo>
                <a:cubicBezTo>
                  <a:pt x="2735" y="487"/>
                  <a:pt x="2735" y="487"/>
                  <a:pt x="2735" y="487"/>
                </a:cubicBezTo>
                <a:cubicBezTo>
                  <a:pt x="2735" y="478"/>
                  <a:pt x="2737" y="470"/>
                  <a:pt x="2739" y="462"/>
                </a:cubicBezTo>
                <a:cubicBezTo>
                  <a:pt x="2797" y="247"/>
                  <a:pt x="2797" y="247"/>
                  <a:pt x="2797" y="247"/>
                </a:cubicBezTo>
                <a:lnTo>
                  <a:pt x="2842" y="247"/>
                </a:lnTo>
                <a:close/>
                <a:moveTo>
                  <a:pt x="3039" y="456"/>
                </a:moveTo>
                <a:cubicBezTo>
                  <a:pt x="3039" y="480"/>
                  <a:pt x="3029" y="500"/>
                  <a:pt x="3010" y="516"/>
                </a:cubicBezTo>
                <a:cubicBezTo>
                  <a:pt x="2991" y="531"/>
                  <a:pt x="2966" y="539"/>
                  <a:pt x="2935" y="539"/>
                </a:cubicBezTo>
                <a:cubicBezTo>
                  <a:pt x="2908" y="539"/>
                  <a:pt x="2884" y="533"/>
                  <a:pt x="2864" y="521"/>
                </a:cubicBezTo>
                <a:cubicBezTo>
                  <a:pt x="2864" y="473"/>
                  <a:pt x="2864" y="473"/>
                  <a:pt x="2864" y="473"/>
                </a:cubicBezTo>
                <a:cubicBezTo>
                  <a:pt x="2886" y="491"/>
                  <a:pt x="2911" y="500"/>
                  <a:pt x="2938" y="500"/>
                </a:cubicBezTo>
                <a:cubicBezTo>
                  <a:pt x="2974" y="500"/>
                  <a:pt x="2992" y="487"/>
                  <a:pt x="2992" y="460"/>
                </a:cubicBezTo>
                <a:cubicBezTo>
                  <a:pt x="2992" y="449"/>
                  <a:pt x="2989" y="441"/>
                  <a:pt x="2982" y="434"/>
                </a:cubicBezTo>
                <a:cubicBezTo>
                  <a:pt x="2975" y="427"/>
                  <a:pt x="2959" y="418"/>
                  <a:pt x="2934" y="406"/>
                </a:cubicBezTo>
                <a:cubicBezTo>
                  <a:pt x="2908" y="396"/>
                  <a:pt x="2891" y="384"/>
                  <a:pt x="2880" y="372"/>
                </a:cubicBezTo>
                <a:cubicBezTo>
                  <a:pt x="2870" y="360"/>
                  <a:pt x="2865" y="343"/>
                  <a:pt x="2865" y="323"/>
                </a:cubicBezTo>
                <a:cubicBezTo>
                  <a:pt x="2865" y="299"/>
                  <a:pt x="2874" y="280"/>
                  <a:pt x="2893" y="264"/>
                </a:cubicBezTo>
                <a:cubicBezTo>
                  <a:pt x="2912" y="248"/>
                  <a:pt x="2936" y="240"/>
                  <a:pt x="2965" y="240"/>
                </a:cubicBezTo>
                <a:cubicBezTo>
                  <a:pt x="2987" y="240"/>
                  <a:pt x="3008" y="245"/>
                  <a:pt x="3026" y="254"/>
                </a:cubicBezTo>
                <a:cubicBezTo>
                  <a:pt x="3026" y="299"/>
                  <a:pt x="3026" y="299"/>
                  <a:pt x="3026" y="299"/>
                </a:cubicBezTo>
                <a:cubicBezTo>
                  <a:pt x="3007" y="286"/>
                  <a:pt x="2986" y="279"/>
                  <a:pt x="2961" y="279"/>
                </a:cubicBezTo>
                <a:cubicBezTo>
                  <a:pt x="2946" y="279"/>
                  <a:pt x="2934" y="283"/>
                  <a:pt x="2925" y="290"/>
                </a:cubicBezTo>
                <a:cubicBezTo>
                  <a:pt x="2916" y="298"/>
                  <a:pt x="2911" y="307"/>
                  <a:pt x="2911" y="319"/>
                </a:cubicBezTo>
                <a:cubicBezTo>
                  <a:pt x="2911" y="332"/>
                  <a:pt x="2915" y="341"/>
                  <a:pt x="2922" y="348"/>
                </a:cubicBezTo>
                <a:cubicBezTo>
                  <a:pt x="2929" y="355"/>
                  <a:pt x="2943" y="363"/>
                  <a:pt x="2965" y="372"/>
                </a:cubicBezTo>
                <a:cubicBezTo>
                  <a:pt x="2993" y="383"/>
                  <a:pt x="3012" y="396"/>
                  <a:pt x="3022" y="408"/>
                </a:cubicBezTo>
                <a:cubicBezTo>
                  <a:pt x="3033" y="421"/>
                  <a:pt x="3039" y="437"/>
                  <a:pt x="3039" y="45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defTabSz="932563"/>
            <a:endParaRPr lang="en-US" sz="1800">
              <a:solidFill>
                <a:srgbClr val="FFFFFF"/>
              </a:solidFill>
            </a:endParaRPr>
          </a:p>
        </p:txBody>
      </p:sp>
      <p:sp>
        <p:nvSpPr>
          <p:cNvPr id="4" name="Text Box 3"/>
          <p:cNvSpPr txBox="1">
            <a:spLocks noChangeArrowheads="1"/>
          </p:cNvSpPr>
          <p:nvPr userDrawn="1"/>
        </p:nvSpPr>
        <p:spPr bwMode="blackWhite">
          <a:xfrm>
            <a:off x="312740" y="6026189"/>
            <a:ext cx="11856403" cy="104866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54" tIns="146283" rIns="182854" bIns="146283" numCol="1" anchor="t" anchorCtr="0" compatLnSpc="1">
            <a:prstTxWarp prst="textNoShape">
              <a:avLst/>
            </a:prstTxWarp>
            <a:spAutoFit/>
          </a:bodyPr>
          <a:lstStyle/>
          <a:p>
            <a:pPr defTabSz="932111" eaLnBrk="0" hangingPunct="0"/>
            <a:r>
              <a:rPr lang="en-US" sz="18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&lt;Insert partner legal language and disclaimers here&gt;</a:t>
            </a:r>
          </a:p>
          <a:p>
            <a:pPr defTabSz="932111" eaLnBrk="0" hangingPunct="0"/>
            <a:r>
              <a:rPr lang="en-US" sz="1199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Any offers contained herein are brought to you by [Partner].</a:t>
            </a:r>
          </a:p>
          <a:p>
            <a:pPr defTabSz="932111" eaLnBrk="0" hangingPunct="0"/>
            <a:endParaRPr lang="en-US" sz="1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18100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auto">
          <a:xfrm>
            <a:off x="9246283" y="5948792"/>
            <a:ext cx="2836800" cy="746100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42768" indent="-342768" defTabSz="93211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198" kern="0" dirty="0">
                <a:solidFill>
                  <a:srgbClr val="505050"/>
                </a:solidFill>
                <a:ea typeface="Segoe UI" pitchFamily="34" charset="0"/>
                <a:cs typeface="Segoe UI" pitchFamily="34" charset="0"/>
              </a:rPr>
              <a:t>Place partner logo and/or Microsoft Partner Program logo here </a:t>
            </a:r>
          </a:p>
        </p:txBody>
      </p:sp>
      <p:sp>
        <p:nvSpPr>
          <p:cNvPr id="5" name="Text Box 3"/>
          <p:cNvSpPr txBox="1">
            <a:spLocks noChangeArrowheads="1"/>
          </p:cNvSpPr>
          <p:nvPr userDrawn="1"/>
        </p:nvSpPr>
        <p:spPr bwMode="blackWhite">
          <a:xfrm>
            <a:off x="312740" y="6026189"/>
            <a:ext cx="11856403" cy="104866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54" tIns="146283" rIns="182854" bIns="146283" numCol="1" anchor="t" anchorCtr="0" compatLnSpc="1">
            <a:prstTxWarp prst="textNoShape">
              <a:avLst/>
            </a:prstTxWarp>
            <a:spAutoFit/>
          </a:bodyPr>
          <a:lstStyle/>
          <a:p>
            <a:pPr defTabSz="932111" eaLnBrk="0" hangingPunct="0"/>
            <a:r>
              <a:rPr lang="en-US" sz="18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&lt;Insert partner legal language and disclaimers here&gt;</a:t>
            </a:r>
          </a:p>
          <a:p>
            <a:pPr defTabSz="932111" eaLnBrk="0" hangingPunct="0"/>
            <a:r>
              <a:rPr lang="en-US" sz="1199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Any offers contained herein are brought to you by [Partner].</a:t>
            </a:r>
          </a:p>
          <a:p>
            <a:pPr defTabSz="932111" eaLnBrk="0" hangingPunct="0"/>
            <a:endParaRPr lang="en-US" sz="1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sp>
        <p:nvSpPr>
          <p:cNvPr id="6" name="Windows 10"/>
          <p:cNvSpPr>
            <a:spLocks noChangeAspect="1" noEditPoints="1"/>
          </p:cNvSpPr>
          <p:nvPr userDrawn="1"/>
        </p:nvSpPr>
        <p:spPr bwMode="auto">
          <a:xfrm>
            <a:off x="3804501" y="3074729"/>
            <a:ext cx="4522675" cy="845071"/>
          </a:xfrm>
          <a:custGeom>
            <a:avLst/>
            <a:gdLst>
              <a:gd name="T0" fmla="*/ 295 w 3590"/>
              <a:gd name="T1" fmla="*/ 329 h 668"/>
              <a:gd name="T2" fmla="*/ 0 w 3590"/>
              <a:gd name="T3" fmla="*/ 94 h 668"/>
              <a:gd name="T4" fmla="*/ 295 w 3590"/>
              <a:gd name="T5" fmla="*/ 616 h 668"/>
              <a:gd name="T6" fmla="*/ 284 w 3590"/>
              <a:gd name="T7" fmla="*/ 340 h 668"/>
              <a:gd name="T8" fmla="*/ 284 w 3590"/>
              <a:gd name="T9" fmla="*/ 340 h 668"/>
              <a:gd name="T10" fmla="*/ 3196 w 3590"/>
              <a:gd name="T11" fmla="*/ 160 h 668"/>
              <a:gd name="T12" fmla="*/ 3158 w 3590"/>
              <a:gd name="T13" fmla="*/ 224 h 668"/>
              <a:gd name="T14" fmla="*/ 3223 w 3590"/>
              <a:gd name="T15" fmla="*/ 531 h 668"/>
              <a:gd name="T16" fmla="*/ 3407 w 3590"/>
              <a:gd name="T17" fmla="*/ 139 h 668"/>
              <a:gd name="T18" fmla="*/ 3339 w 3590"/>
              <a:gd name="T19" fmla="*/ 424 h 668"/>
              <a:gd name="T20" fmla="*/ 3513 w 3590"/>
              <a:gd name="T21" fmla="*/ 524 h 668"/>
              <a:gd name="T22" fmla="*/ 3465 w 3590"/>
              <a:gd name="T23" fmla="*/ 125 h 668"/>
              <a:gd name="T24" fmla="*/ 3544 w 3590"/>
              <a:gd name="T25" fmla="*/ 334 h 668"/>
              <a:gd name="T26" fmla="*/ 1215 w 3590"/>
              <a:gd name="T27" fmla="*/ 532 h 668"/>
              <a:gd name="T28" fmla="*/ 1118 w 3590"/>
              <a:gd name="T29" fmla="*/ 240 h 668"/>
              <a:gd name="T30" fmla="*/ 916 w 3590"/>
              <a:gd name="T31" fmla="*/ 133 h 668"/>
              <a:gd name="T32" fmla="*/ 1017 w 3590"/>
              <a:gd name="T33" fmla="*/ 439 h 668"/>
              <a:gd name="T34" fmla="*/ 1242 w 3590"/>
              <a:gd name="T35" fmla="*/ 478 h 668"/>
              <a:gd name="T36" fmla="*/ 1382 w 3590"/>
              <a:gd name="T37" fmla="*/ 133 h 668"/>
              <a:gd name="T38" fmla="*/ 1424 w 3590"/>
              <a:gd name="T39" fmla="*/ 175 h 668"/>
              <a:gd name="T40" fmla="*/ 1467 w 3590"/>
              <a:gd name="T41" fmla="*/ 132 h 668"/>
              <a:gd name="T42" fmla="*/ 1422 w 3590"/>
              <a:gd name="T43" fmla="*/ 247 h 668"/>
              <a:gd name="T44" fmla="*/ 1726 w 3590"/>
              <a:gd name="T45" fmla="*/ 532 h 668"/>
              <a:gd name="T46" fmla="*/ 1581 w 3590"/>
              <a:gd name="T47" fmla="*/ 369 h 668"/>
              <a:gd name="T48" fmla="*/ 1581 w 3590"/>
              <a:gd name="T49" fmla="*/ 247 h 668"/>
              <a:gd name="T50" fmla="*/ 1747 w 3590"/>
              <a:gd name="T51" fmla="*/ 271 h 668"/>
              <a:gd name="T52" fmla="*/ 2041 w 3590"/>
              <a:gd name="T53" fmla="*/ 532 h 668"/>
              <a:gd name="T54" fmla="*/ 1856 w 3590"/>
              <a:gd name="T55" fmla="*/ 500 h 668"/>
              <a:gd name="T56" fmla="*/ 2040 w 3590"/>
              <a:gd name="T57" fmla="*/ 286 h 668"/>
              <a:gd name="T58" fmla="*/ 2087 w 3590"/>
              <a:gd name="T59" fmla="*/ 532 h 668"/>
              <a:gd name="T60" fmla="*/ 1960 w 3590"/>
              <a:gd name="T61" fmla="*/ 279 h 668"/>
              <a:gd name="T62" fmla="*/ 1955 w 3590"/>
              <a:gd name="T63" fmla="*/ 500 h 668"/>
              <a:gd name="T64" fmla="*/ 2387 w 3590"/>
              <a:gd name="T65" fmla="*/ 497 h 668"/>
              <a:gd name="T66" fmla="*/ 2184 w 3590"/>
              <a:gd name="T67" fmla="*/ 281 h 668"/>
              <a:gd name="T68" fmla="*/ 2379 w 3590"/>
              <a:gd name="T69" fmla="*/ 390 h 668"/>
              <a:gd name="T70" fmla="*/ 2192 w 3590"/>
              <a:gd name="T71" fmla="*/ 391 h 668"/>
              <a:gd name="T72" fmla="*/ 2379 w 3590"/>
              <a:gd name="T73" fmla="*/ 390 h 668"/>
              <a:gd name="T74" fmla="*/ 2651 w 3590"/>
              <a:gd name="T75" fmla="*/ 328 h 668"/>
              <a:gd name="T76" fmla="*/ 2576 w 3590"/>
              <a:gd name="T77" fmla="*/ 532 h 668"/>
              <a:gd name="T78" fmla="*/ 2551 w 3590"/>
              <a:gd name="T79" fmla="*/ 461 h 668"/>
              <a:gd name="T80" fmla="*/ 2628 w 3590"/>
              <a:gd name="T81" fmla="*/ 247 h 668"/>
              <a:gd name="T82" fmla="*/ 2735 w 3590"/>
              <a:gd name="T83" fmla="*/ 487 h 668"/>
              <a:gd name="T84" fmla="*/ 3039 w 3590"/>
              <a:gd name="T85" fmla="*/ 456 h 668"/>
              <a:gd name="T86" fmla="*/ 2864 w 3590"/>
              <a:gd name="T87" fmla="*/ 473 h 668"/>
              <a:gd name="T88" fmla="*/ 2934 w 3590"/>
              <a:gd name="T89" fmla="*/ 406 h 668"/>
              <a:gd name="T90" fmla="*/ 2965 w 3590"/>
              <a:gd name="T91" fmla="*/ 240 h 668"/>
              <a:gd name="T92" fmla="*/ 2925 w 3590"/>
              <a:gd name="T93" fmla="*/ 290 h 668"/>
              <a:gd name="T94" fmla="*/ 3022 w 3590"/>
              <a:gd name="T95" fmla="*/ 408 h 6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3590" h="668">
                <a:moveTo>
                  <a:pt x="295" y="52"/>
                </a:moveTo>
                <a:cubicBezTo>
                  <a:pt x="667" y="0"/>
                  <a:pt x="667" y="0"/>
                  <a:pt x="667" y="0"/>
                </a:cubicBezTo>
                <a:cubicBezTo>
                  <a:pt x="667" y="329"/>
                  <a:pt x="667" y="329"/>
                  <a:pt x="667" y="329"/>
                </a:cubicBezTo>
                <a:cubicBezTo>
                  <a:pt x="295" y="329"/>
                  <a:pt x="295" y="329"/>
                  <a:pt x="295" y="329"/>
                </a:cubicBezTo>
                <a:lnTo>
                  <a:pt x="295" y="52"/>
                </a:lnTo>
                <a:close/>
                <a:moveTo>
                  <a:pt x="284" y="329"/>
                </a:moveTo>
                <a:cubicBezTo>
                  <a:pt x="284" y="54"/>
                  <a:pt x="284" y="54"/>
                  <a:pt x="284" y="54"/>
                </a:cubicBezTo>
                <a:cubicBezTo>
                  <a:pt x="0" y="94"/>
                  <a:pt x="0" y="94"/>
                  <a:pt x="0" y="94"/>
                </a:cubicBezTo>
                <a:cubicBezTo>
                  <a:pt x="0" y="329"/>
                  <a:pt x="0" y="329"/>
                  <a:pt x="0" y="329"/>
                </a:cubicBezTo>
                <a:lnTo>
                  <a:pt x="284" y="329"/>
                </a:lnTo>
                <a:close/>
                <a:moveTo>
                  <a:pt x="295" y="340"/>
                </a:moveTo>
                <a:cubicBezTo>
                  <a:pt x="295" y="616"/>
                  <a:pt x="295" y="616"/>
                  <a:pt x="295" y="616"/>
                </a:cubicBezTo>
                <a:cubicBezTo>
                  <a:pt x="667" y="668"/>
                  <a:pt x="667" y="668"/>
                  <a:pt x="667" y="668"/>
                </a:cubicBezTo>
                <a:cubicBezTo>
                  <a:pt x="667" y="340"/>
                  <a:pt x="667" y="340"/>
                  <a:pt x="667" y="340"/>
                </a:cubicBezTo>
                <a:lnTo>
                  <a:pt x="295" y="340"/>
                </a:lnTo>
                <a:close/>
                <a:moveTo>
                  <a:pt x="284" y="340"/>
                </a:moveTo>
                <a:cubicBezTo>
                  <a:pt x="0" y="340"/>
                  <a:pt x="0" y="340"/>
                  <a:pt x="0" y="340"/>
                </a:cubicBezTo>
                <a:cubicBezTo>
                  <a:pt x="0" y="575"/>
                  <a:pt x="0" y="575"/>
                  <a:pt x="0" y="575"/>
                </a:cubicBezTo>
                <a:cubicBezTo>
                  <a:pt x="284" y="615"/>
                  <a:pt x="284" y="615"/>
                  <a:pt x="284" y="615"/>
                </a:cubicBezTo>
                <a:lnTo>
                  <a:pt x="284" y="340"/>
                </a:lnTo>
                <a:close/>
                <a:moveTo>
                  <a:pt x="3269" y="123"/>
                </a:moveTo>
                <a:cubicBezTo>
                  <a:pt x="3252" y="123"/>
                  <a:pt x="3252" y="123"/>
                  <a:pt x="3252" y="123"/>
                </a:cubicBezTo>
                <a:cubicBezTo>
                  <a:pt x="3245" y="129"/>
                  <a:pt x="3236" y="136"/>
                  <a:pt x="3227" y="142"/>
                </a:cubicBezTo>
                <a:cubicBezTo>
                  <a:pt x="3217" y="148"/>
                  <a:pt x="3207" y="154"/>
                  <a:pt x="3196" y="160"/>
                </a:cubicBezTo>
                <a:cubicBezTo>
                  <a:pt x="3185" y="166"/>
                  <a:pt x="3174" y="171"/>
                  <a:pt x="3163" y="176"/>
                </a:cubicBezTo>
                <a:cubicBezTo>
                  <a:pt x="3152" y="181"/>
                  <a:pt x="3141" y="185"/>
                  <a:pt x="3131" y="187"/>
                </a:cubicBezTo>
                <a:cubicBezTo>
                  <a:pt x="3131" y="234"/>
                  <a:pt x="3131" y="234"/>
                  <a:pt x="3131" y="234"/>
                </a:cubicBezTo>
                <a:cubicBezTo>
                  <a:pt x="3140" y="231"/>
                  <a:pt x="3149" y="228"/>
                  <a:pt x="3158" y="224"/>
                </a:cubicBezTo>
                <a:cubicBezTo>
                  <a:pt x="3168" y="221"/>
                  <a:pt x="3177" y="216"/>
                  <a:pt x="3185" y="212"/>
                </a:cubicBezTo>
                <a:cubicBezTo>
                  <a:pt x="3194" y="207"/>
                  <a:pt x="3201" y="203"/>
                  <a:pt x="3208" y="198"/>
                </a:cubicBezTo>
                <a:cubicBezTo>
                  <a:pt x="3215" y="194"/>
                  <a:pt x="3220" y="190"/>
                  <a:pt x="3223" y="186"/>
                </a:cubicBezTo>
                <a:cubicBezTo>
                  <a:pt x="3223" y="531"/>
                  <a:pt x="3223" y="531"/>
                  <a:pt x="3223" y="531"/>
                </a:cubicBezTo>
                <a:cubicBezTo>
                  <a:pt x="3269" y="531"/>
                  <a:pt x="3269" y="531"/>
                  <a:pt x="3269" y="531"/>
                </a:cubicBezTo>
                <a:lnTo>
                  <a:pt x="3269" y="123"/>
                </a:lnTo>
                <a:close/>
                <a:moveTo>
                  <a:pt x="3465" y="125"/>
                </a:moveTo>
                <a:cubicBezTo>
                  <a:pt x="3443" y="125"/>
                  <a:pt x="3424" y="130"/>
                  <a:pt x="3407" y="139"/>
                </a:cubicBezTo>
                <a:cubicBezTo>
                  <a:pt x="3390" y="148"/>
                  <a:pt x="3376" y="162"/>
                  <a:pt x="3365" y="180"/>
                </a:cubicBezTo>
                <a:cubicBezTo>
                  <a:pt x="3354" y="198"/>
                  <a:pt x="3345" y="221"/>
                  <a:pt x="3339" y="247"/>
                </a:cubicBezTo>
                <a:cubicBezTo>
                  <a:pt x="3333" y="274"/>
                  <a:pt x="3331" y="305"/>
                  <a:pt x="3331" y="340"/>
                </a:cubicBezTo>
                <a:cubicBezTo>
                  <a:pt x="3331" y="371"/>
                  <a:pt x="3333" y="399"/>
                  <a:pt x="3339" y="424"/>
                </a:cubicBezTo>
                <a:cubicBezTo>
                  <a:pt x="3344" y="448"/>
                  <a:pt x="3353" y="469"/>
                  <a:pt x="3363" y="486"/>
                </a:cubicBezTo>
                <a:cubicBezTo>
                  <a:pt x="3374" y="503"/>
                  <a:pt x="3387" y="516"/>
                  <a:pt x="3403" y="525"/>
                </a:cubicBezTo>
                <a:cubicBezTo>
                  <a:pt x="3419" y="533"/>
                  <a:pt x="3436" y="538"/>
                  <a:pt x="3456" y="538"/>
                </a:cubicBezTo>
                <a:cubicBezTo>
                  <a:pt x="3478" y="538"/>
                  <a:pt x="3496" y="533"/>
                  <a:pt x="3513" y="524"/>
                </a:cubicBezTo>
                <a:cubicBezTo>
                  <a:pt x="3530" y="515"/>
                  <a:pt x="3544" y="501"/>
                  <a:pt x="3555" y="484"/>
                </a:cubicBezTo>
                <a:cubicBezTo>
                  <a:pt x="3566" y="466"/>
                  <a:pt x="3575" y="444"/>
                  <a:pt x="3581" y="418"/>
                </a:cubicBezTo>
                <a:cubicBezTo>
                  <a:pt x="3587" y="393"/>
                  <a:pt x="3590" y="363"/>
                  <a:pt x="3590" y="330"/>
                </a:cubicBezTo>
                <a:cubicBezTo>
                  <a:pt x="3590" y="194"/>
                  <a:pt x="3548" y="125"/>
                  <a:pt x="3465" y="125"/>
                </a:cubicBezTo>
                <a:close/>
                <a:moveTo>
                  <a:pt x="3461" y="499"/>
                </a:moveTo>
                <a:cubicBezTo>
                  <a:pt x="3405" y="499"/>
                  <a:pt x="3377" y="445"/>
                  <a:pt x="3377" y="337"/>
                </a:cubicBezTo>
                <a:cubicBezTo>
                  <a:pt x="3377" y="222"/>
                  <a:pt x="3406" y="164"/>
                  <a:pt x="3463" y="164"/>
                </a:cubicBezTo>
                <a:cubicBezTo>
                  <a:pt x="3517" y="164"/>
                  <a:pt x="3544" y="221"/>
                  <a:pt x="3544" y="334"/>
                </a:cubicBezTo>
                <a:cubicBezTo>
                  <a:pt x="3544" y="444"/>
                  <a:pt x="3516" y="499"/>
                  <a:pt x="3461" y="499"/>
                </a:cubicBezTo>
                <a:close/>
                <a:moveTo>
                  <a:pt x="1382" y="133"/>
                </a:moveTo>
                <a:cubicBezTo>
                  <a:pt x="1270" y="532"/>
                  <a:pt x="1270" y="532"/>
                  <a:pt x="1270" y="532"/>
                </a:cubicBezTo>
                <a:cubicBezTo>
                  <a:pt x="1215" y="532"/>
                  <a:pt x="1215" y="532"/>
                  <a:pt x="1215" y="532"/>
                </a:cubicBezTo>
                <a:cubicBezTo>
                  <a:pt x="1133" y="240"/>
                  <a:pt x="1133" y="240"/>
                  <a:pt x="1133" y="240"/>
                </a:cubicBezTo>
                <a:cubicBezTo>
                  <a:pt x="1130" y="229"/>
                  <a:pt x="1128" y="216"/>
                  <a:pt x="1127" y="200"/>
                </a:cubicBezTo>
                <a:cubicBezTo>
                  <a:pt x="1126" y="200"/>
                  <a:pt x="1126" y="200"/>
                  <a:pt x="1126" y="200"/>
                </a:cubicBezTo>
                <a:cubicBezTo>
                  <a:pt x="1124" y="214"/>
                  <a:pt x="1122" y="227"/>
                  <a:pt x="1118" y="240"/>
                </a:cubicBezTo>
                <a:cubicBezTo>
                  <a:pt x="1036" y="532"/>
                  <a:pt x="1036" y="532"/>
                  <a:pt x="1036" y="532"/>
                </a:cubicBezTo>
                <a:cubicBezTo>
                  <a:pt x="981" y="532"/>
                  <a:pt x="981" y="532"/>
                  <a:pt x="981" y="532"/>
                </a:cubicBezTo>
                <a:cubicBezTo>
                  <a:pt x="865" y="133"/>
                  <a:pt x="865" y="133"/>
                  <a:pt x="865" y="133"/>
                </a:cubicBezTo>
                <a:cubicBezTo>
                  <a:pt x="916" y="133"/>
                  <a:pt x="916" y="133"/>
                  <a:pt x="916" y="133"/>
                </a:cubicBezTo>
                <a:cubicBezTo>
                  <a:pt x="1001" y="439"/>
                  <a:pt x="1001" y="439"/>
                  <a:pt x="1001" y="439"/>
                </a:cubicBezTo>
                <a:cubicBezTo>
                  <a:pt x="1004" y="452"/>
                  <a:pt x="1007" y="466"/>
                  <a:pt x="1008" y="479"/>
                </a:cubicBezTo>
                <a:cubicBezTo>
                  <a:pt x="1009" y="479"/>
                  <a:pt x="1009" y="479"/>
                  <a:pt x="1009" y="479"/>
                </a:cubicBezTo>
                <a:cubicBezTo>
                  <a:pt x="1010" y="468"/>
                  <a:pt x="1013" y="454"/>
                  <a:pt x="1017" y="439"/>
                </a:cubicBezTo>
                <a:cubicBezTo>
                  <a:pt x="1106" y="133"/>
                  <a:pt x="1106" y="133"/>
                  <a:pt x="1106" y="133"/>
                </a:cubicBezTo>
                <a:cubicBezTo>
                  <a:pt x="1151" y="133"/>
                  <a:pt x="1151" y="133"/>
                  <a:pt x="1151" y="133"/>
                </a:cubicBezTo>
                <a:cubicBezTo>
                  <a:pt x="1235" y="441"/>
                  <a:pt x="1235" y="441"/>
                  <a:pt x="1235" y="441"/>
                </a:cubicBezTo>
                <a:cubicBezTo>
                  <a:pt x="1238" y="453"/>
                  <a:pt x="1240" y="465"/>
                  <a:pt x="1242" y="478"/>
                </a:cubicBezTo>
                <a:cubicBezTo>
                  <a:pt x="1243" y="478"/>
                  <a:pt x="1243" y="478"/>
                  <a:pt x="1243" y="478"/>
                </a:cubicBezTo>
                <a:cubicBezTo>
                  <a:pt x="1244" y="469"/>
                  <a:pt x="1246" y="456"/>
                  <a:pt x="1250" y="440"/>
                </a:cubicBezTo>
                <a:cubicBezTo>
                  <a:pt x="1332" y="133"/>
                  <a:pt x="1332" y="133"/>
                  <a:pt x="1332" y="133"/>
                </a:cubicBezTo>
                <a:lnTo>
                  <a:pt x="1382" y="133"/>
                </a:lnTo>
                <a:close/>
                <a:moveTo>
                  <a:pt x="1475" y="153"/>
                </a:moveTo>
                <a:cubicBezTo>
                  <a:pt x="1475" y="162"/>
                  <a:pt x="1472" y="169"/>
                  <a:pt x="1466" y="174"/>
                </a:cubicBezTo>
                <a:cubicBezTo>
                  <a:pt x="1461" y="180"/>
                  <a:pt x="1453" y="183"/>
                  <a:pt x="1445" y="183"/>
                </a:cubicBezTo>
                <a:cubicBezTo>
                  <a:pt x="1437" y="183"/>
                  <a:pt x="1430" y="180"/>
                  <a:pt x="1424" y="175"/>
                </a:cubicBezTo>
                <a:cubicBezTo>
                  <a:pt x="1418" y="169"/>
                  <a:pt x="1416" y="162"/>
                  <a:pt x="1416" y="153"/>
                </a:cubicBezTo>
                <a:cubicBezTo>
                  <a:pt x="1416" y="145"/>
                  <a:pt x="1418" y="138"/>
                  <a:pt x="1424" y="132"/>
                </a:cubicBezTo>
                <a:cubicBezTo>
                  <a:pt x="1430" y="127"/>
                  <a:pt x="1437" y="124"/>
                  <a:pt x="1445" y="124"/>
                </a:cubicBezTo>
                <a:cubicBezTo>
                  <a:pt x="1454" y="124"/>
                  <a:pt x="1461" y="127"/>
                  <a:pt x="1467" y="132"/>
                </a:cubicBezTo>
                <a:cubicBezTo>
                  <a:pt x="1472" y="138"/>
                  <a:pt x="1475" y="145"/>
                  <a:pt x="1475" y="153"/>
                </a:cubicBezTo>
                <a:close/>
                <a:moveTo>
                  <a:pt x="1468" y="532"/>
                </a:moveTo>
                <a:cubicBezTo>
                  <a:pt x="1422" y="532"/>
                  <a:pt x="1422" y="532"/>
                  <a:pt x="1422" y="532"/>
                </a:cubicBezTo>
                <a:cubicBezTo>
                  <a:pt x="1422" y="247"/>
                  <a:pt x="1422" y="247"/>
                  <a:pt x="1422" y="247"/>
                </a:cubicBezTo>
                <a:cubicBezTo>
                  <a:pt x="1468" y="247"/>
                  <a:pt x="1468" y="247"/>
                  <a:pt x="1468" y="247"/>
                </a:cubicBezTo>
                <a:lnTo>
                  <a:pt x="1468" y="532"/>
                </a:lnTo>
                <a:close/>
                <a:moveTo>
                  <a:pt x="1772" y="532"/>
                </a:moveTo>
                <a:cubicBezTo>
                  <a:pt x="1726" y="532"/>
                  <a:pt x="1726" y="532"/>
                  <a:pt x="1726" y="532"/>
                </a:cubicBezTo>
                <a:cubicBezTo>
                  <a:pt x="1726" y="369"/>
                  <a:pt x="1726" y="369"/>
                  <a:pt x="1726" y="369"/>
                </a:cubicBezTo>
                <a:cubicBezTo>
                  <a:pt x="1726" y="309"/>
                  <a:pt x="1704" y="279"/>
                  <a:pt x="1660" y="279"/>
                </a:cubicBezTo>
                <a:cubicBezTo>
                  <a:pt x="1638" y="279"/>
                  <a:pt x="1619" y="288"/>
                  <a:pt x="1604" y="305"/>
                </a:cubicBezTo>
                <a:cubicBezTo>
                  <a:pt x="1589" y="322"/>
                  <a:pt x="1581" y="343"/>
                  <a:pt x="1581" y="369"/>
                </a:cubicBezTo>
                <a:cubicBezTo>
                  <a:pt x="1581" y="532"/>
                  <a:pt x="1581" y="532"/>
                  <a:pt x="1581" y="532"/>
                </a:cubicBezTo>
                <a:cubicBezTo>
                  <a:pt x="1536" y="532"/>
                  <a:pt x="1536" y="532"/>
                  <a:pt x="1536" y="532"/>
                </a:cubicBezTo>
                <a:cubicBezTo>
                  <a:pt x="1536" y="247"/>
                  <a:pt x="1536" y="247"/>
                  <a:pt x="1536" y="247"/>
                </a:cubicBezTo>
                <a:cubicBezTo>
                  <a:pt x="1581" y="247"/>
                  <a:pt x="1581" y="247"/>
                  <a:pt x="1581" y="247"/>
                </a:cubicBezTo>
                <a:cubicBezTo>
                  <a:pt x="1581" y="294"/>
                  <a:pt x="1581" y="294"/>
                  <a:pt x="1581" y="294"/>
                </a:cubicBezTo>
                <a:cubicBezTo>
                  <a:pt x="1583" y="294"/>
                  <a:pt x="1583" y="294"/>
                  <a:pt x="1583" y="294"/>
                </a:cubicBezTo>
                <a:cubicBezTo>
                  <a:pt x="1604" y="258"/>
                  <a:pt x="1635" y="240"/>
                  <a:pt x="1676" y="240"/>
                </a:cubicBezTo>
                <a:cubicBezTo>
                  <a:pt x="1707" y="240"/>
                  <a:pt x="1731" y="250"/>
                  <a:pt x="1747" y="271"/>
                </a:cubicBezTo>
                <a:cubicBezTo>
                  <a:pt x="1764" y="291"/>
                  <a:pt x="1772" y="320"/>
                  <a:pt x="1772" y="358"/>
                </a:cubicBezTo>
                <a:lnTo>
                  <a:pt x="1772" y="532"/>
                </a:lnTo>
                <a:close/>
                <a:moveTo>
                  <a:pt x="2087" y="532"/>
                </a:moveTo>
                <a:cubicBezTo>
                  <a:pt x="2041" y="532"/>
                  <a:pt x="2041" y="532"/>
                  <a:pt x="2041" y="532"/>
                </a:cubicBezTo>
                <a:cubicBezTo>
                  <a:pt x="2041" y="483"/>
                  <a:pt x="2041" y="483"/>
                  <a:pt x="2041" y="483"/>
                </a:cubicBezTo>
                <a:cubicBezTo>
                  <a:pt x="2040" y="483"/>
                  <a:pt x="2040" y="483"/>
                  <a:pt x="2040" y="483"/>
                </a:cubicBezTo>
                <a:cubicBezTo>
                  <a:pt x="2019" y="520"/>
                  <a:pt x="1986" y="539"/>
                  <a:pt x="1942" y="539"/>
                </a:cubicBezTo>
                <a:cubicBezTo>
                  <a:pt x="1906" y="539"/>
                  <a:pt x="1878" y="526"/>
                  <a:pt x="1856" y="500"/>
                </a:cubicBezTo>
                <a:cubicBezTo>
                  <a:pt x="1835" y="474"/>
                  <a:pt x="1824" y="440"/>
                  <a:pt x="1824" y="396"/>
                </a:cubicBezTo>
                <a:cubicBezTo>
                  <a:pt x="1824" y="349"/>
                  <a:pt x="1836" y="312"/>
                  <a:pt x="1860" y="283"/>
                </a:cubicBezTo>
                <a:cubicBezTo>
                  <a:pt x="1883" y="255"/>
                  <a:pt x="1915" y="240"/>
                  <a:pt x="1955" y="240"/>
                </a:cubicBezTo>
                <a:cubicBezTo>
                  <a:pt x="1993" y="240"/>
                  <a:pt x="2022" y="256"/>
                  <a:pt x="2040" y="286"/>
                </a:cubicBezTo>
                <a:cubicBezTo>
                  <a:pt x="2041" y="286"/>
                  <a:pt x="2041" y="286"/>
                  <a:pt x="2041" y="286"/>
                </a:cubicBezTo>
                <a:cubicBezTo>
                  <a:pt x="2041" y="110"/>
                  <a:pt x="2041" y="110"/>
                  <a:pt x="2041" y="110"/>
                </a:cubicBezTo>
                <a:cubicBezTo>
                  <a:pt x="2087" y="110"/>
                  <a:pt x="2087" y="110"/>
                  <a:pt x="2087" y="110"/>
                </a:cubicBezTo>
                <a:lnTo>
                  <a:pt x="2087" y="532"/>
                </a:lnTo>
                <a:close/>
                <a:moveTo>
                  <a:pt x="2041" y="403"/>
                </a:moveTo>
                <a:cubicBezTo>
                  <a:pt x="2041" y="361"/>
                  <a:pt x="2041" y="361"/>
                  <a:pt x="2041" y="361"/>
                </a:cubicBezTo>
                <a:cubicBezTo>
                  <a:pt x="2041" y="338"/>
                  <a:pt x="2033" y="318"/>
                  <a:pt x="2018" y="303"/>
                </a:cubicBezTo>
                <a:cubicBezTo>
                  <a:pt x="2002" y="287"/>
                  <a:pt x="1983" y="279"/>
                  <a:pt x="1960" y="279"/>
                </a:cubicBezTo>
                <a:cubicBezTo>
                  <a:pt x="1933" y="279"/>
                  <a:pt x="1911" y="289"/>
                  <a:pt x="1895" y="310"/>
                </a:cubicBezTo>
                <a:cubicBezTo>
                  <a:pt x="1879" y="330"/>
                  <a:pt x="1871" y="358"/>
                  <a:pt x="1871" y="394"/>
                </a:cubicBezTo>
                <a:cubicBezTo>
                  <a:pt x="1871" y="427"/>
                  <a:pt x="1879" y="452"/>
                  <a:pt x="1894" y="471"/>
                </a:cubicBezTo>
                <a:cubicBezTo>
                  <a:pt x="1909" y="490"/>
                  <a:pt x="1929" y="500"/>
                  <a:pt x="1955" y="500"/>
                </a:cubicBezTo>
                <a:cubicBezTo>
                  <a:pt x="1980" y="500"/>
                  <a:pt x="2001" y="491"/>
                  <a:pt x="2017" y="473"/>
                </a:cubicBezTo>
                <a:cubicBezTo>
                  <a:pt x="2033" y="454"/>
                  <a:pt x="2041" y="431"/>
                  <a:pt x="2041" y="403"/>
                </a:cubicBezTo>
                <a:close/>
                <a:moveTo>
                  <a:pt x="2425" y="388"/>
                </a:moveTo>
                <a:cubicBezTo>
                  <a:pt x="2425" y="434"/>
                  <a:pt x="2412" y="470"/>
                  <a:pt x="2387" y="497"/>
                </a:cubicBezTo>
                <a:cubicBezTo>
                  <a:pt x="2361" y="525"/>
                  <a:pt x="2327" y="539"/>
                  <a:pt x="2284" y="539"/>
                </a:cubicBezTo>
                <a:cubicBezTo>
                  <a:pt x="2242" y="539"/>
                  <a:pt x="2208" y="525"/>
                  <a:pt x="2183" y="499"/>
                </a:cubicBezTo>
                <a:cubicBezTo>
                  <a:pt x="2158" y="472"/>
                  <a:pt x="2145" y="437"/>
                  <a:pt x="2145" y="393"/>
                </a:cubicBezTo>
                <a:cubicBezTo>
                  <a:pt x="2145" y="346"/>
                  <a:pt x="2158" y="309"/>
                  <a:pt x="2184" y="281"/>
                </a:cubicBezTo>
                <a:cubicBezTo>
                  <a:pt x="2210" y="254"/>
                  <a:pt x="2245" y="240"/>
                  <a:pt x="2290" y="240"/>
                </a:cubicBezTo>
                <a:cubicBezTo>
                  <a:pt x="2332" y="240"/>
                  <a:pt x="2366" y="253"/>
                  <a:pt x="2389" y="280"/>
                </a:cubicBezTo>
                <a:cubicBezTo>
                  <a:pt x="2413" y="306"/>
                  <a:pt x="2425" y="342"/>
                  <a:pt x="2425" y="388"/>
                </a:cubicBezTo>
                <a:close/>
                <a:moveTo>
                  <a:pt x="2379" y="390"/>
                </a:moveTo>
                <a:cubicBezTo>
                  <a:pt x="2379" y="354"/>
                  <a:pt x="2371" y="327"/>
                  <a:pt x="2355" y="308"/>
                </a:cubicBezTo>
                <a:cubicBezTo>
                  <a:pt x="2339" y="289"/>
                  <a:pt x="2316" y="279"/>
                  <a:pt x="2287" y="279"/>
                </a:cubicBezTo>
                <a:cubicBezTo>
                  <a:pt x="2258" y="279"/>
                  <a:pt x="2234" y="289"/>
                  <a:pt x="2217" y="308"/>
                </a:cubicBezTo>
                <a:cubicBezTo>
                  <a:pt x="2200" y="328"/>
                  <a:pt x="2192" y="356"/>
                  <a:pt x="2192" y="391"/>
                </a:cubicBezTo>
                <a:cubicBezTo>
                  <a:pt x="2192" y="425"/>
                  <a:pt x="2200" y="452"/>
                  <a:pt x="2218" y="471"/>
                </a:cubicBezTo>
                <a:cubicBezTo>
                  <a:pt x="2235" y="490"/>
                  <a:pt x="2258" y="500"/>
                  <a:pt x="2287" y="500"/>
                </a:cubicBezTo>
                <a:cubicBezTo>
                  <a:pt x="2317" y="500"/>
                  <a:pt x="2339" y="490"/>
                  <a:pt x="2355" y="471"/>
                </a:cubicBezTo>
                <a:cubicBezTo>
                  <a:pt x="2371" y="453"/>
                  <a:pt x="2379" y="425"/>
                  <a:pt x="2379" y="390"/>
                </a:cubicBezTo>
                <a:close/>
                <a:moveTo>
                  <a:pt x="2842" y="247"/>
                </a:moveTo>
                <a:cubicBezTo>
                  <a:pt x="2757" y="532"/>
                  <a:pt x="2757" y="532"/>
                  <a:pt x="2757" y="532"/>
                </a:cubicBezTo>
                <a:cubicBezTo>
                  <a:pt x="2710" y="532"/>
                  <a:pt x="2710" y="532"/>
                  <a:pt x="2710" y="532"/>
                </a:cubicBezTo>
                <a:cubicBezTo>
                  <a:pt x="2651" y="328"/>
                  <a:pt x="2651" y="328"/>
                  <a:pt x="2651" y="328"/>
                </a:cubicBezTo>
                <a:cubicBezTo>
                  <a:pt x="2649" y="321"/>
                  <a:pt x="2648" y="312"/>
                  <a:pt x="2647" y="302"/>
                </a:cubicBezTo>
                <a:cubicBezTo>
                  <a:pt x="2646" y="302"/>
                  <a:pt x="2646" y="302"/>
                  <a:pt x="2646" y="302"/>
                </a:cubicBezTo>
                <a:cubicBezTo>
                  <a:pt x="2645" y="308"/>
                  <a:pt x="2643" y="317"/>
                  <a:pt x="2640" y="328"/>
                </a:cubicBezTo>
                <a:cubicBezTo>
                  <a:pt x="2576" y="532"/>
                  <a:pt x="2576" y="532"/>
                  <a:pt x="2576" y="532"/>
                </a:cubicBezTo>
                <a:cubicBezTo>
                  <a:pt x="2531" y="532"/>
                  <a:pt x="2531" y="532"/>
                  <a:pt x="2531" y="532"/>
                </a:cubicBezTo>
                <a:cubicBezTo>
                  <a:pt x="2445" y="247"/>
                  <a:pt x="2445" y="247"/>
                  <a:pt x="2445" y="247"/>
                </a:cubicBezTo>
                <a:cubicBezTo>
                  <a:pt x="2493" y="247"/>
                  <a:pt x="2493" y="247"/>
                  <a:pt x="2493" y="247"/>
                </a:cubicBezTo>
                <a:cubicBezTo>
                  <a:pt x="2551" y="461"/>
                  <a:pt x="2551" y="461"/>
                  <a:pt x="2551" y="461"/>
                </a:cubicBezTo>
                <a:cubicBezTo>
                  <a:pt x="2553" y="469"/>
                  <a:pt x="2554" y="477"/>
                  <a:pt x="2555" y="487"/>
                </a:cubicBezTo>
                <a:cubicBezTo>
                  <a:pt x="2557" y="487"/>
                  <a:pt x="2557" y="487"/>
                  <a:pt x="2557" y="487"/>
                </a:cubicBezTo>
                <a:cubicBezTo>
                  <a:pt x="2558" y="480"/>
                  <a:pt x="2559" y="471"/>
                  <a:pt x="2563" y="461"/>
                </a:cubicBezTo>
                <a:cubicBezTo>
                  <a:pt x="2628" y="247"/>
                  <a:pt x="2628" y="247"/>
                  <a:pt x="2628" y="247"/>
                </a:cubicBezTo>
                <a:cubicBezTo>
                  <a:pt x="2670" y="247"/>
                  <a:pt x="2670" y="247"/>
                  <a:pt x="2670" y="247"/>
                </a:cubicBezTo>
                <a:cubicBezTo>
                  <a:pt x="2729" y="462"/>
                  <a:pt x="2729" y="462"/>
                  <a:pt x="2729" y="462"/>
                </a:cubicBezTo>
                <a:cubicBezTo>
                  <a:pt x="2731" y="469"/>
                  <a:pt x="2732" y="477"/>
                  <a:pt x="2733" y="487"/>
                </a:cubicBezTo>
                <a:cubicBezTo>
                  <a:pt x="2735" y="487"/>
                  <a:pt x="2735" y="487"/>
                  <a:pt x="2735" y="487"/>
                </a:cubicBezTo>
                <a:cubicBezTo>
                  <a:pt x="2735" y="478"/>
                  <a:pt x="2737" y="470"/>
                  <a:pt x="2739" y="462"/>
                </a:cubicBezTo>
                <a:cubicBezTo>
                  <a:pt x="2797" y="247"/>
                  <a:pt x="2797" y="247"/>
                  <a:pt x="2797" y="247"/>
                </a:cubicBezTo>
                <a:lnTo>
                  <a:pt x="2842" y="247"/>
                </a:lnTo>
                <a:close/>
                <a:moveTo>
                  <a:pt x="3039" y="456"/>
                </a:moveTo>
                <a:cubicBezTo>
                  <a:pt x="3039" y="480"/>
                  <a:pt x="3029" y="500"/>
                  <a:pt x="3010" y="516"/>
                </a:cubicBezTo>
                <a:cubicBezTo>
                  <a:pt x="2991" y="531"/>
                  <a:pt x="2966" y="539"/>
                  <a:pt x="2935" y="539"/>
                </a:cubicBezTo>
                <a:cubicBezTo>
                  <a:pt x="2908" y="539"/>
                  <a:pt x="2884" y="533"/>
                  <a:pt x="2864" y="521"/>
                </a:cubicBezTo>
                <a:cubicBezTo>
                  <a:pt x="2864" y="473"/>
                  <a:pt x="2864" y="473"/>
                  <a:pt x="2864" y="473"/>
                </a:cubicBezTo>
                <a:cubicBezTo>
                  <a:pt x="2886" y="491"/>
                  <a:pt x="2911" y="500"/>
                  <a:pt x="2938" y="500"/>
                </a:cubicBezTo>
                <a:cubicBezTo>
                  <a:pt x="2974" y="500"/>
                  <a:pt x="2992" y="487"/>
                  <a:pt x="2992" y="460"/>
                </a:cubicBezTo>
                <a:cubicBezTo>
                  <a:pt x="2992" y="449"/>
                  <a:pt x="2989" y="441"/>
                  <a:pt x="2982" y="434"/>
                </a:cubicBezTo>
                <a:cubicBezTo>
                  <a:pt x="2975" y="427"/>
                  <a:pt x="2959" y="418"/>
                  <a:pt x="2934" y="406"/>
                </a:cubicBezTo>
                <a:cubicBezTo>
                  <a:pt x="2908" y="396"/>
                  <a:pt x="2891" y="384"/>
                  <a:pt x="2880" y="372"/>
                </a:cubicBezTo>
                <a:cubicBezTo>
                  <a:pt x="2870" y="360"/>
                  <a:pt x="2865" y="343"/>
                  <a:pt x="2865" y="323"/>
                </a:cubicBezTo>
                <a:cubicBezTo>
                  <a:pt x="2865" y="299"/>
                  <a:pt x="2874" y="280"/>
                  <a:pt x="2893" y="264"/>
                </a:cubicBezTo>
                <a:cubicBezTo>
                  <a:pt x="2912" y="248"/>
                  <a:pt x="2936" y="240"/>
                  <a:pt x="2965" y="240"/>
                </a:cubicBezTo>
                <a:cubicBezTo>
                  <a:pt x="2987" y="240"/>
                  <a:pt x="3008" y="245"/>
                  <a:pt x="3026" y="254"/>
                </a:cubicBezTo>
                <a:cubicBezTo>
                  <a:pt x="3026" y="299"/>
                  <a:pt x="3026" y="299"/>
                  <a:pt x="3026" y="299"/>
                </a:cubicBezTo>
                <a:cubicBezTo>
                  <a:pt x="3007" y="286"/>
                  <a:pt x="2986" y="279"/>
                  <a:pt x="2961" y="279"/>
                </a:cubicBezTo>
                <a:cubicBezTo>
                  <a:pt x="2946" y="279"/>
                  <a:pt x="2934" y="283"/>
                  <a:pt x="2925" y="290"/>
                </a:cubicBezTo>
                <a:cubicBezTo>
                  <a:pt x="2916" y="298"/>
                  <a:pt x="2911" y="307"/>
                  <a:pt x="2911" y="319"/>
                </a:cubicBezTo>
                <a:cubicBezTo>
                  <a:pt x="2911" y="332"/>
                  <a:pt x="2915" y="341"/>
                  <a:pt x="2922" y="348"/>
                </a:cubicBezTo>
                <a:cubicBezTo>
                  <a:pt x="2929" y="355"/>
                  <a:pt x="2943" y="363"/>
                  <a:pt x="2965" y="372"/>
                </a:cubicBezTo>
                <a:cubicBezTo>
                  <a:pt x="2993" y="383"/>
                  <a:pt x="3012" y="396"/>
                  <a:pt x="3022" y="408"/>
                </a:cubicBezTo>
                <a:cubicBezTo>
                  <a:pt x="3033" y="421"/>
                  <a:pt x="3039" y="437"/>
                  <a:pt x="3039" y="45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defTabSz="932563"/>
            <a:endParaRPr lang="en-US" sz="18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7903605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3" y="2582863"/>
            <a:ext cx="6402388" cy="1828800"/>
          </a:xfrm>
          <a:noFill/>
        </p:spPr>
        <p:txBody>
          <a:bodyPr lIns="146304" tIns="91440" rIns="146304" bIns="91440" anchor="t" anchorCtr="0"/>
          <a:lstStyle>
            <a:lvl1pPr>
              <a:defRPr sz="5399" spc="-100" baseline="0">
                <a:gradFill>
                  <a:gsLst>
                    <a:gs pos="76768">
                      <a:srgbClr val="FFFFFF"/>
                    </a:gs>
                    <a:gs pos="53000">
                      <a:srgbClr val="FFFFFF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4411644"/>
            <a:ext cx="6402388" cy="1219205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99" spc="-50" baseline="0">
                <a:gradFill>
                  <a:gsLst>
                    <a:gs pos="76768">
                      <a:srgbClr val="FFFFFF"/>
                    </a:gs>
                    <a:gs pos="53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8" name="Windows 10"/>
          <p:cNvSpPr>
            <a:spLocks noChangeAspect="1" noEditPoints="1"/>
          </p:cNvSpPr>
          <p:nvPr userDrawn="1"/>
        </p:nvSpPr>
        <p:spPr bwMode="auto">
          <a:xfrm>
            <a:off x="502172" y="845527"/>
            <a:ext cx="3914969" cy="731520"/>
          </a:xfrm>
          <a:custGeom>
            <a:avLst/>
            <a:gdLst>
              <a:gd name="T0" fmla="*/ 295 w 3590"/>
              <a:gd name="T1" fmla="*/ 329 h 668"/>
              <a:gd name="T2" fmla="*/ 0 w 3590"/>
              <a:gd name="T3" fmla="*/ 94 h 668"/>
              <a:gd name="T4" fmla="*/ 295 w 3590"/>
              <a:gd name="T5" fmla="*/ 616 h 668"/>
              <a:gd name="T6" fmla="*/ 284 w 3590"/>
              <a:gd name="T7" fmla="*/ 340 h 668"/>
              <a:gd name="T8" fmla="*/ 284 w 3590"/>
              <a:gd name="T9" fmla="*/ 340 h 668"/>
              <a:gd name="T10" fmla="*/ 3196 w 3590"/>
              <a:gd name="T11" fmla="*/ 160 h 668"/>
              <a:gd name="T12" fmla="*/ 3158 w 3590"/>
              <a:gd name="T13" fmla="*/ 224 h 668"/>
              <a:gd name="T14" fmla="*/ 3223 w 3590"/>
              <a:gd name="T15" fmla="*/ 531 h 668"/>
              <a:gd name="T16" fmla="*/ 3407 w 3590"/>
              <a:gd name="T17" fmla="*/ 139 h 668"/>
              <a:gd name="T18" fmla="*/ 3339 w 3590"/>
              <a:gd name="T19" fmla="*/ 424 h 668"/>
              <a:gd name="T20" fmla="*/ 3513 w 3590"/>
              <a:gd name="T21" fmla="*/ 524 h 668"/>
              <a:gd name="T22" fmla="*/ 3465 w 3590"/>
              <a:gd name="T23" fmla="*/ 125 h 668"/>
              <a:gd name="T24" fmla="*/ 3544 w 3590"/>
              <a:gd name="T25" fmla="*/ 334 h 668"/>
              <a:gd name="T26" fmla="*/ 1215 w 3590"/>
              <a:gd name="T27" fmla="*/ 532 h 668"/>
              <a:gd name="T28" fmla="*/ 1118 w 3590"/>
              <a:gd name="T29" fmla="*/ 240 h 668"/>
              <a:gd name="T30" fmla="*/ 916 w 3590"/>
              <a:gd name="T31" fmla="*/ 133 h 668"/>
              <a:gd name="T32" fmla="*/ 1017 w 3590"/>
              <a:gd name="T33" fmla="*/ 439 h 668"/>
              <a:gd name="T34" fmla="*/ 1242 w 3590"/>
              <a:gd name="T35" fmla="*/ 478 h 668"/>
              <a:gd name="T36" fmla="*/ 1382 w 3590"/>
              <a:gd name="T37" fmla="*/ 133 h 668"/>
              <a:gd name="T38" fmla="*/ 1424 w 3590"/>
              <a:gd name="T39" fmla="*/ 175 h 668"/>
              <a:gd name="T40" fmla="*/ 1467 w 3590"/>
              <a:gd name="T41" fmla="*/ 132 h 668"/>
              <a:gd name="T42" fmla="*/ 1422 w 3590"/>
              <a:gd name="T43" fmla="*/ 247 h 668"/>
              <a:gd name="T44" fmla="*/ 1726 w 3590"/>
              <a:gd name="T45" fmla="*/ 532 h 668"/>
              <a:gd name="T46" fmla="*/ 1581 w 3590"/>
              <a:gd name="T47" fmla="*/ 369 h 668"/>
              <a:gd name="T48" fmla="*/ 1581 w 3590"/>
              <a:gd name="T49" fmla="*/ 247 h 668"/>
              <a:gd name="T50" fmla="*/ 1747 w 3590"/>
              <a:gd name="T51" fmla="*/ 271 h 668"/>
              <a:gd name="T52" fmla="*/ 2041 w 3590"/>
              <a:gd name="T53" fmla="*/ 532 h 668"/>
              <a:gd name="T54" fmla="*/ 1856 w 3590"/>
              <a:gd name="T55" fmla="*/ 500 h 668"/>
              <a:gd name="T56" fmla="*/ 2040 w 3590"/>
              <a:gd name="T57" fmla="*/ 286 h 668"/>
              <a:gd name="T58" fmla="*/ 2087 w 3590"/>
              <a:gd name="T59" fmla="*/ 532 h 668"/>
              <a:gd name="T60" fmla="*/ 1960 w 3590"/>
              <a:gd name="T61" fmla="*/ 279 h 668"/>
              <a:gd name="T62" fmla="*/ 1955 w 3590"/>
              <a:gd name="T63" fmla="*/ 500 h 668"/>
              <a:gd name="T64" fmla="*/ 2387 w 3590"/>
              <a:gd name="T65" fmla="*/ 497 h 668"/>
              <a:gd name="T66" fmla="*/ 2184 w 3590"/>
              <a:gd name="T67" fmla="*/ 281 h 668"/>
              <a:gd name="T68" fmla="*/ 2379 w 3590"/>
              <a:gd name="T69" fmla="*/ 390 h 668"/>
              <a:gd name="T70" fmla="*/ 2192 w 3590"/>
              <a:gd name="T71" fmla="*/ 391 h 668"/>
              <a:gd name="T72" fmla="*/ 2379 w 3590"/>
              <a:gd name="T73" fmla="*/ 390 h 668"/>
              <a:gd name="T74" fmla="*/ 2651 w 3590"/>
              <a:gd name="T75" fmla="*/ 328 h 668"/>
              <a:gd name="T76" fmla="*/ 2576 w 3590"/>
              <a:gd name="T77" fmla="*/ 532 h 668"/>
              <a:gd name="T78" fmla="*/ 2551 w 3590"/>
              <a:gd name="T79" fmla="*/ 461 h 668"/>
              <a:gd name="T80" fmla="*/ 2628 w 3590"/>
              <a:gd name="T81" fmla="*/ 247 h 668"/>
              <a:gd name="T82" fmla="*/ 2735 w 3590"/>
              <a:gd name="T83" fmla="*/ 487 h 668"/>
              <a:gd name="T84" fmla="*/ 3039 w 3590"/>
              <a:gd name="T85" fmla="*/ 456 h 668"/>
              <a:gd name="T86" fmla="*/ 2864 w 3590"/>
              <a:gd name="T87" fmla="*/ 473 h 668"/>
              <a:gd name="T88" fmla="*/ 2934 w 3590"/>
              <a:gd name="T89" fmla="*/ 406 h 668"/>
              <a:gd name="T90" fmla="*/ 2965 w 3590"/>
              <a:gd name="T91" fmla="*/ 240 h 668"/>
              <a:gd name="T92" fmla="*/ 2925 w 3590"/>
              <a:gd name="T93" fmla="*/ 290 h 668"/>
              <a:gd name="T94" fmla="*/ 3022 w 3590"/>
              <a:gd name="T95" fmla="*/ 408 h 6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3590" h="668">
                <a:moveTo>
                  <a:pt x="295" y="52"/>
                </a:moveTo>
                <a:cubicBezTo>
                  <a:pt x="667" y="0"/>
                  <a:pt x="667" y="0"/>
                  <a:pt x="667" y="0"/>
                </a:cubicBezTo>
                <a:cubicBezTo>
                  <a:pt x="667" y="329"/>
                  <a:pt x="667" y="329"/>
                  <a:pt x="667" y="329"/>
                </a:cubicBezTo>
                <a:cubicBezTo>
                  <a:pt x="295" y="329"/>
                  <a:pt x="295" y="329"/>
                  <a:pt x="295" y="329"/>
                </a:cubicBezTo>
                <a:lnTo>
                  <a:pt x="295" y="52"/>
                </a:lnTo>
                <a:close/>
                <a:moveTo>
                  <a:pt x="284" y="329"/>
                </a:moveTo>
                <a:cubicBezTo>
                  <a:pt x="284" y="54"/>
                  <a:pt x="284" y="54"/>
                  <a:pt x="284" y="54"/>
                </a:cubicBezTo>
                <a:cubicBezTo>
                  <a:pt x="0" y="94"/>
                  <a:pt x="0" y="94"/>
                  <a:pt x="0" y="94"/>
                </a:cubicBezTo>
                <a:cubicBezTo>
                  <a:pt x="0" y="329"/>
                  <a:pt x="0" y="329"/>
                  <a:pt x="0" y="329"/>
                </a:cubicBezTo>
                <a:lnTo>
                  <a:pt x="284" y="329"/>
                </a:lnTo>
                <a:close/>
                <a:moveTo>
                  <a:pt x="295" y="340"/>
                </a:moveTo>
                <a:cubicBezTo>
                  <a:pt x="295" y="616"/>
                  <a:pt x="295" y="616"/>
                  <a:pt x="295" y="616"/>
                </a:cubicBezTo>
                <a:cubicBezTo>
                  <a:pt x="667" y="668"/>
                  <a:pt x="667" y="668"/>
                  <a:pt x="667" y="668"/>
                </a:cubicBezTo>
                <a:cubicBezTo>
                  <a:pt x="667" y="340"/>
                  <a:pt x="667" y="340"/>
                  <a:pt x="667" y="340"/>
                </a:cubicBezTo>
                <a:lnTo>
                  <a:pt x="295" y="340"/>
                </a:lnTo>
                <a:close/>
                <a:moveTo>
                  <a:pt x="284" y="340"/>
                </a:moveTo>
                <a:cubicBezTo>
                  <a:pt x="0" y="340"/>
                  <a:pt x="0" y="340"/>
                  <a:pt x="0" y="340"/>
                </a:cubicBezTo>
                <a:cubicBezTo>
                  <a:pt x="0" y="575"/>
                  <a:pt x="0" y="575"/>
                  <a:pt x="0" y="575"/>
                </a:cubicBezTo>
                <a:cubicBezTo>
                  <a:pt x="284" y="615"/>
                  <a:pt x="284" y="615"/>
                  <a:pt x="284" y="615"/>
                </a:cubicBezTo>
                <a:lnTo>
                  <a:pt x="284" y="340"/>
                </a:lnTo>
                <a:close/>
                <a:moveTo>
                  <a:pt x="3269" y="123"/>
                </a:moveTo>
                <a:cubicBezTo>
                  <a:pt x="3252" y="123"/>
                  <a:pt x="3252" y="123"/>
                  <a:pt x="3252" y="123"/>
                </a:cubicBezTo>
                <a:cubicBezTo>
                  <a:pt x="3245" y="129"/>
                  <a:pt x="3236" y="136"/>
                  <a:pt x="3227" y="142"/>
                </a:cubicBezTo>
                <a:cubicBezTo>
                  <a:pt x="3217" y="148"/>
                  <a:pt x="3207" y="154"/>
                  <a:pt x="3196" y="160"/>
                </a:cubicBezTo>
                <a:cubicBezTo>
                  <a:pt x="3185" y="166"/>
                  <a:pt x="3174" y="171"/>
                  <a:pt x="3163" y="176"/>
                </a:cubicBezTo>
                <a:cubicBezTo>
                  <a:pt x="3152" y="181"/>
                  <a:pt x="3141" y="185"/>
                  <a:pt x="3131" y="187"/>
                </a:cubicBezTo>
                <a:cubicBezTo>
                  <a:pt x="3131" y="234"/>
                  <a:pt x="3131" y="234"/>
                  <a:pt x="3131" y="234"/>
                </a:cubicBezTo>
                <a:cubicBezTo>
                  <a:pt x="3140" y="231"/>
                  <a:pt x="3149" y="228"/>
                  <a:pt x="3158" y="224"/>
                </a:cubicBezTo>
                <a:cubicBezTo>
                  <a:pt x="3168" y="221"/>
                  <a:pt x="3177" y="216"/>
                  <a:pt x="3185" y="212"/>
                </a:cubicBezTo>
                <a:cubicBezTo>
                  <a:pt x="3194" y="207"/>
                  <a:pt x="3201" y="203"/>
                  <a:pt x="3208" y="198"/>
                </a:cubicBezTo>
                <a:cubicBezTo>
                  <a:pt x="3215" y="194"/>
                  <a:pt x="3220" y="190"/>
                  <a:pt x="3223" y="186"/>
                </a:cubicBezTo>
                <a:cubicBezTo>
                  <a:pt x="3223" y="531"/>
                  <a:pt x="3223" y="531"/>
                  <a:pt x="3223" y="531"/>
                </a:cubicBezTo>
                <a:cubicBezTo>
                  <a:pt x="3269" y="531"/>
                  <a:pt x="3269" y="531"/>
                  <a:pt x="3269" y="531"/>
                </a:cubicBezTo>
                <a:lnTo>
                  <a:pt x="3269" y="123"/>
                </a:lnTo>
                <a:close/>
                <a:moveTo>
                  <a:pt x="3465" y="125"/>
                </a:moveTo>
                <a:cubicBezTo>
                  <a:pt x="3443" y="125"/>
                  <a:pt x="3424" y="130"/>
                  <a:pt x="3407" y="139"/>
                </a:cubicBezTo>
                <a:cubicBezTo>
                  <a:pt x="3390" y="148"/>
                  <a:pt x="3376" y="162"/>
                  <a:pt x="3365" y="180"/>
                </a:cubicBezTo>
                <a:cubicBezTo>
                  <a:pt x="3354" y="198"/>
                  <a:pt x="3345" y="221"/>
                  <a:pt x="3339" y="247"/>
                </a:cubicBezTo>
                <a:cubicBezTo>
                  <a:pt x="3333" y="274"/>
                  <a:pt x="3331" y="305"/>
                  <a:pt x="3331" y="340"/>
                </a:cubicBezTo>
                <a:cubicBezTo>
                  <a:pt x="3331" y="371"/>
                  <a:pt x="3333" y="399"/>
                  <a:pt x="3339" y="424"/>
                </a:cubicBezTo>
                <a:cubicBezTo>
                  <a:pt x="3344" y="448"/>
                  <a:pt x="3353" y="469"/>
                  <a:pt x="3363" y="486"/>
                </a:cubicBezTo>
                <a:cubicBezTo>
                  <a:pt x="3374" y="503"/>
                  <a:pt x="3387" y="516"/>
                  <a:pt x="3403" y="525"/>
                </a:cubicBezTo>
                <a:cubicBezTo>
                  <a:pt x="3419" y="533"/>
                  <a:pt x="3436" y="538"/>
                  <a:pt x="3456" y="538"/>
                </a:cubicBezTo>
                <a:cubicBezTo>
                  <a:pt x="3478" y="538"/>
                  <a:pt x="3496" y="533"/>
                  <a:pt x="3513" y="524"/>
                </a:cubicBezTo>
                <a:cubicBezTo>
                  <a:pt x="3530" y="515"/>
                  <a:pt x="3544" y="501"/>
                  <a:pt x="3555" y="484"/>
                </a:cubicBezTo>
                <a:cubicBezTo>
                  <a:pt x="3566" y="466"/>
                  <a:pt x="3575" y="444"/>
                  <a:pt x="3581" y="418"/>
                </a:cubicBezTo>
                <a:cubicBezTo>
                  <a:pt x="3587" y="393"/>
                  <a:pt x="3590" y="363"/>
                  <a:pt x="3590" y="330"/>
                </a:cubicBezTo>
                <a:cubicBezTo>
                  <a:pt x="3590" y="194"/>
                  <a:pt x="3548" y="125"/>
                  <a:pt x="3465" y="125"/>
                </a:cubicBezTo>
                <a:close/>
                <a:moveTo>
                  <a:pt x="3461" y="499"/>
                </a:moveTo>
                <a:cubicBezTo>
                  <a:pt x="3405" y="499"/>
                  <a:pt x="3377" y="445"/>
                  <a:pt x="3377" y="337"/>
                </a:cubicBezTo>
                <a:cubicBezTo>
                  <a:pt x="3377" y="222"/>
                  <a:pt x="3406" y="164"/>
                  <a:pt x="3463" y="164"/>
                </a:cubicBezTo>
                <a:cubicBezTo>
                  <a:pt x="3517" y="164"/>
                  <a:pt x="3544" y="221"/>
                  <a:pt x="3544" y="334"/>
                </a:cubicBezTo>
                <a:cubicBezTo>
                  <a:pt x="3544" y="444"/>
                  <a:pt x="3516" y="499"/>
                  <a:pt x="3461" y="499"/>
                </a:cubicBezTo>
                <a:close/>
                <a:moveTo>
                  <a:pt x="1382" y="133"/>
                </a:moveTo>
                <a:cubicBezTo>
                  <a:pt x="1270" y="532"/>
                  <a:pt x="1270" y="532"/>
                  <a:pt x="1270" y="532"/>
                </a:cubicBezTo>
                <a:cubicBezTo>
                  <a:pt x="1215" y="532"/>
                  <a:pt x="1215" y="532"/>
                  <a:pt x="1215" y="532"/>
                </a:cubicBezTo>
                <a:cubicBezTo>
                  <a:pt x="1133" y="240"/>
                  <a:pt x="1133" y="240"/>
                  <a:pt x="1133" y="240"/>
                </a:cubicBezTo>
                <a:cubicBezTo>
                  <a:pt x="1130" y="229"/>
                  <a:pt x="1128" y="216"/>
                  <a:pt x="1127" y="200"/>
                </a:cubicBezTo>
                <a:cubicBezTo>
                  <a:pt x="1126" y="200"/>
                  <a:pt x="1126" y="200"/>
                  <a:pt x="1126" y="200"/>
                </a:cubicBezTo>
                <a:cubicBezTo>
                  <a:pt x="1124" y="214"/>
                  <a:pt x="1122" y="227"/>
                  <a:pt x="1118" y="240"/>
                </a:cubicBezTo>
                <a:cubicBezTo>
                  <a:pt x="1036" y="532"/>
                  <a:pt x="1036" y="532"/>
                  <a:pt x="1036" y="532"/>
                </a:cubicBezTo>
                <a:cubicBezTo>
                  <a:pt x="981" y="532"/>
                  <a:pt x="981" y="532"/>
                  <a:pt x="981" y="532"/>
                </a:cubicBezTo>
                <a:cubicBezTo>
                  <a:pt x="865" y="133"/>
                  <a:pt x="865" y="133"/>
                  <a:pt x="865" y="133"/>
                </a:cubicBezTo>
                <a:cubicBezTo>
                  <a:pt x="916" y="133"/>
                  <a:pt x="916" y="133"/>
                  <a:pt x="916" y="133"/>
                </a:cubicBezTo>
                <a:cubicBezTo>
                  <a:pt x="1001" y="439"/>
                  <a:pt x="1001" y="439"/>
                  <a:pt x="1001" y="439"/>
                </a:cubicBezTo>
                <a:cubicBezTo>
                  <a:pt x="1004" y="452"/>
                  <a:pt x="1007" y="466"/>
                  <a:pt x="1008" y="479"/>
                </a:cubicBezTo>
                <a:cubicBezTo>
                  <a:pt x="1009" y="479"/>
                  <a:pt x="1009" y="479"/>
                  <a:pt x="1009" y="479"/>
                </a:cubicBezTo>
                <a:cubicBezTo>
                  <a:pt x="1010" y="468"/>
                  <a:pt x="1013" y="454"/>
                  <a:pt x="1017" y="439"/>
                </a:cubicBezTo>
                <a:cubicBezTo>
                  <a:pt x="1106" y="133"/>
                  <a:pt x="1106" y="133"/>
                  <a:pt x="1106" y="133"/>
                </a:cubicBezTo>
                <a:cubicBezTo>
                  <a:pt x="1151" y="133"/>
                  <a:pt x="1151" y="133"/>
                  <a:pt x="1151" y="133"/>
                </a:cubicBezTo>
                <a:cubicBezTo>
                  <a:pt x="1235" y="441"/>
                  <a:pt x="1235" y="441"/>
                  <a:pt x="1235" y="441"/>
                </a:cubicBezTo>
                <a:cubicBezTo>
                  <a:pt x="1238" y="453"/>
                  <a:pt x="1240" y="465"/>
                  <a:pt x="1242" y="478"/>
                </a:cubicBezTo>
                <a:cubicBezTo>
                  <a:pt x="1243" y="478"/>
                  <a:pt x="1243" y="478"/>
                  <a:pt x="1243" y="478"/>
                </a:cubicBezTo>
                <a:cubicBezTo>
                  <a:pt x="1244" y="469"/>
                  <a:pt x="1246" y="456"/>
                  <a:pt x="1250" y="440"/>
                </a:cubicBezTo>
                <a:cubicBezTo>
                  <a:pt x="1332" y="133"/>
                  <a:pt x="1332" y="133"/>
                  <a:pt x="1332" y="133"/>
                </a:cubicBezTo>
                <a:lnTo>
                  <a:pt x="1382" y="133"/>
                </a:lnTo>
                <a:close/>
                <a:moveTo>
                  <a:pt x="1475" y="153"/>
                </a:moveTo>
                <a:cubicBezTo>
                  <a:pt x="1475" y="162"/>
                  <a:pt x="1472" y="169"/>
                  <a:pt x="1466" y="174"/>
                </a:cubicBezTo>
                <a:cubicBezTo>
                  <a:pt x="1461" y="180"/>
                  <a:pt x="1453" y="183"/>
                  <a:pt x="1445" y="183"/>
                </a:cubicBezTo>
                <a:cubicBezTo>
                  <a:pt x="1437" y="183"/>
                  <a:pt x="1430" y="180"/>
                  <a:pt x="1424" y="175"/>
                </a:cubicBezTo>
                <a:cubicBezTo>
                  <a:pt x="1418" y="169"/>
                  <a:pt x="1416" y="162"/>
                  <a:pt x="1416" y="153"/>
                </a:cubicBezTo>
                <a:cubicBezTo>
                  <a:pt x="1416" y="145"/>
                  <a:pt x="1418" y="138"/>
                  <a:pt x="1424" y="132"/>
                </a:cubicBezTo>
                <a:cubicBezTo>
                  <a:pt x="1430" y="127"/>
                  <a:pt x="1437" y="124"/>
                  <a:pt x="1445" y="124"/>
                </a:cubicBezTo>
                <a:cubicBezTo>
                  <a:pt x="1454" y="124"/>
                  <a:pt x="1461" y="127"/>
                  <a:pt x="1467" y="132"/>
                </a:cubicBezTo>
                <a:cubicBezTo>
                  <a:pt x="1472" y="138"/>
                  <a:pt x="1475" y="145"/>
                  <a:pt x="1475" y="153"/>
                </a:cubicBezTo>
                <a:close/>
                <a:moveTo>
                  <a:pt x="1468" y="532"/>
                </a:moveTo>
                <a:cubicBezTo>
                  <a:pt x="1422" y="532"/>
                  <a:pt x="1422" y="532"/>
                  <a:pt x="1422" y="532"/>
                </a:cubicBezTo>
                <a:cubicBezTo>
                  <a:pt x="1422" y="247"/>
                  <a:pt x="1422" y="247"/>
                  <a:pt x="1422" y="247"/>
                </a:cubicBezTo>
                <a:cubicBezTo>
                  <a:pt x="1468" y="247"/>
                  <a:pt x="1468" y="247"/>
                  <a:pt x="1468" y="247"/>
                </a:cubicBezTo>
                <a:lnTo>
                  <a:pt x="1468" y="532"/>
                </a:lnTo>
                <a:close/>
                <a:moveTo>
                  <a:pt x="1772" y="532"/>
                </a:moveTo>
                <a:cubicBezTo>
                  <a:pt x="1726" y="532"/>
                  <a:pt x="1726" y="532"/>
                  <a:pt x="1726" y="532"/>
                </a:cubicBezTo>
                <a:cubicBezTo>
                  <a:pt x="1726" y="369"/>
                  <a:pt x="1726" y="369"/>
                  <a:pt x="1726" y="369"/>
                </a:cubicBezTo>
                <a:cubicBezTo>
                  <a:pt x="1726" y="309"/>
                  <a:pt x="1704" y="279"/>
                  <a:pt x="1660" y="279"/>
                </a:cubicBezTo>
                <a:cubicBezTo>
                  <a:pt x="1638" y="279"/>
                  <a:pt x="1619" y="288"/>
                  <a:pt x="1604" y="305"/>
                </a:cubicBezTo>
                <a:cubicBezTo>
                  <a:pt x="1589" y="322"/>
                  <a:pt x="1581" y="343"/>
                  <a:pt x="1581" y="369"/>
                </a:cubicBezTo>
                <a:cubicBezTo>
                  <a:pt x="1581" y="532"/>
                  <a:pt x="1581" y="532"/>
                  <a:pt x="1581" y="532"/>
                </a:cubicBezTo>
                <a:cubicBezTo>
                  <a:pt x="1536" y="532"/>
                  <a:pt x="1536" y="532"/>
                  <a:pt x="1536" y="532"/>
                </a:cubicBezTo>
                <a:cubicBezTo>
                  <a:pt x="1536" y="247"/>
                  <a:pt x="1536" y="247"/>
                  <a:pt x="1536" y="247"/>
                </a:cubicBezTo>
                <a:cubicBezTo>
                  <a:pt x="1581" y="247"/>
                  <a:pt x="1581" y="247"/>
                  <a:pt x="1581" y="247"/>
                </a:cubicBezTo>
                <a:cubicBezTo>
                  <a:pt x="1581" y="294"/>
                  <a:pt x="1581" y="294"/>
                  <a:pt x="1581" y="294"/>
                </a:cubicBezTo>
                <a:cubicBezTo>
                  <a:pt x="1583" y="294"/>
                  <a:pt x="1583" y="294"/>
                  <a:pt x="1583" y="294"/>
                </a:cubicBezTo>
                <a:cubicBezTo>
                  <a:pt x="1604" y="258"/>
                  <a:pt x="1635" y="240"/>
                  <a:pt x="1676" y="240"/>
                </a:cubicBezTo>
                <a:cubicBezTo>
                  <a:pt x="1707" y="240"/>
                  <a:pt x="1731" y="250"/>
                  <a:pt x="1747" y="271"/>
                </a:cubicBezTo>
                <a:cubicBezTo>
                  <a:pt x="1764" y="291"/>
                  <a:pt x="1772" y="320"/>
                  <a:pt x="1772" y="358"/>
                </a:cubicBezTo>
                <a:lnTo>
                  <a:pt x="1772" y="532"/>
                </a:lnTo>
                <a:close/>
                <a:moveTo>
                  <a:pt x="2087" y="532"/>
                </a:moveTo>
                <a:cubicBezTo>
                  <a:pt x="2041" y="532"/>
                  <a:pt x="2041" y="532"/>
                  <a:pt x="2041" y="532"/>
                </a:cubicBezTo>
                <a:cubicBezTo>
                  <a:pt x="2041" y="483"/>
                  <a:pt x="2041" y="483"/>
                  <a:pt x="2041" y="483"/>
                </a:cubicBezTo>
                <a:cubicBezTo>
                  <a:pt x="2040" y="483"/>
                  <a:pt x="2040" y="483"/>
                  <a:pt x="2040" y="483"/>
                </a:cubicBezTo>
                <a:cubicBezTo>
                  <a:pt x="2019" y="520"/>
                  <a:pt x="1986" y="539"/>
                  <a:pt x="1942" y="539"/>
                </a:cubicBezTo>
                <a:cubicBezTo>
                  <a:pt x="1906" y="539"/>
                  <a:pt x="1878" y="526"/>
                  <a:pt x="1856" y="500"/>
                </a:cubicBezTo>
                <a:cubicBezTo>
                  <a:pt x="1835" y="474"/>
                  <a:pt x="1824" y="440"/>
                  <a:pt x="1824" y="396"/>
                </a:cubicBezTo>
                <a:cubicBezTo>
                  <a:pt x="1824" y="349"/>
                  <a:pt x="1836" y="312"/>
                  <a:pt x="1860" y="283"/>
                </a:cubicBezTo>
                <a:cubicBezTo>
                  <a:pt x="1883" y="255"/>
                  <a:pt x="1915" y="240"/>
                  <a:pt x="1955" y="240"/>
                </a:cubicBezTo>
                <a:cubicBezTo>
                  <a:pt x="1993" y="240"/>
                  <a:pt x="2022" y="256"/>
                  <a:pt x="2040" y="286"/>
                </a:cubicBezTo>
                <a:cubicBezTo>
                  <a:pt x="2041" y="286"/>
                  <a:pt x="2041" y="286"/>
                  <a:pt x="2041" y="286"/>
                </a:cubicBezTo>
                <a:cubicBezTo>
                  <a:pt x="2041" y="110"/>
                  <a:pt x="2041" y="110"/>
                  <a:pt x="2041" y="110"/>
                </a:cubicBezTo>
                <a:cubicBezTo>
                  <a:pt x="2087" y="110"/>
                  <a:pt x="2087" y="110"/>
                  <a:pt x="2087" y="110"/>
                </a:cubicBezTo>
                <a:lnTo>
                  <a:pt x="2087" y="532"/>
                </a:lnTo>
                <a:close/>
                <a:moveTo>
                  <a:pt x="2041" y="403"/>
                </a:moveTo>
                <a:cubicBezTo>
                  <a:pt x="2041" y="361"/>
                  <a:pt x="2041" y="361"/>
                  <a:pt x="2041" y="361"/>
                </a:cubicBezTo>
                <a:cubicBezTo>
                  <a:pt x="2041" y="338"/>
                  <a:pt x="2033" y="318"/>
                  <a:pt x="2018" y="303"/>
                </a:cubicBezTo>
                <a:cubicBezTo>
                  <a:pt x="2002" y="287"/>
                  <a:pt x="1983" y="279"/>
                  <a:pt x="1960" y="279"/>
                </a:cubicBezTo>
                <a:cubicBezTo>
                  <a:pt x="1933" y="279"/>
                  <a:pt x="1911" y="289"/>
                  <a:pt x="1895" y="310"/>
                </a:cubicBezTo>
                <a:cubicBezTo>
                  <a:pt x="1879" y="330"/>
                  <a:pt x="1871" y="358"/>
                  <a:pt x="1871" y="394"/>
                </a:cubicBezTo>
                <a:cubicBezTo>
                  <a:pt x="1871" y="427"/>
                  <a:pt x="1879" y="452"/>
                  <a:pt x="1894" y="471"/>
                </a:cubicBezTo>
                <a:cubicBezTo>
                  <a:pt x="1909" y="490"/>
                  <a:pt x="1929" y="500"/>
                  <a:pt x="1955" y="500"/>
                </a:cubicBezTo>
                <a:cubicBezTo>
                  <a:pt x="1980" y="500"/>
                  <a:pt x="2001" y="491"/>
                  <a:pt x="2017" y="473"/>
                </a:cubicBezTo>
                <a:cubicBezTo>
                  <a:pt x="2033" y="454"/>
                  <a:pt x="2041" y="431"/>
                  <a:pt x="2041" y="403"/>
                </a:cubicBezTo>
                <a:close/>
                <a:moveTo>
                  <a:pt x="2425" y="388"/>
                </a:moveTo>
                <a:cubicBezTo>
                  <a:pt x="2425" y="434"/>
                  <a:pt x="2412" y="470"/>
                  <a:pt x="2387" y="497"/>
                </a:cubicBezTo>
                <a:cubicBezTo>
                  <a:pt x="2361" y="525"/>
                  <a:pt x="2327" y="539"/>
                  <a:pt x="2284" y="539"/>
                </a:cubicBezTo>
                <a:cubicBezTo>
                  <a:pt x="2242" y="539"/>
                  <a:pt x="2208" y="525"/>
                  <a:pt x="2183" y="499"/>
                </a:cubicBezTo>
                <a:cubicBezTo>
                  <a:pt x="2158" y="472"/>
                  <a:pt x="2145" y="437"/>
                  <a:pt x="2145" y="393"/>
                </a:cubicBezTo>
                <a:cubicBezTo>
                  <a:pt x="2145" y="346"/>
                  <a:pt x="2158" y="309"/>
                  <a:pt x="2184" y="281"/>
                </a:cubicBezTo>
                <a:cubicBezTo>
                  <a:pt x="2210" y="254"/>
                  <a:pt x="2245" y="240"/>
                  <a:pt x="2290" y="240"/>
                </a:cubicBezTo>
                <a:cubicBezTo>
                  <a:pt x="2332" y="240"/>
                  <a:pt x="2366" y="253"/>
                  <a:pt x="2389" y="280"/>
                </a:cubicBezTo>
                <a:cubicBezTo>
                  <a:pt x="2413" y="306"/>
                  <a:pt x="2425" y="342"/>
                  <a:pt x="2425" y="388"/>
                </a:cubicBezTo>
                <a:close/>
                <a:moveTo>
                  <a:pt x="2379" y="390"/>
                </a:moveTo>
                <a:cubicBezTo>
                  <a:pt x="2379" y="354"/>
                  <a:pt x="2371" y="327"/>
                  <a:pt x="2355" y="308"/>
                </a:cubicBezTo>
                <a:cubicBezTo>
                  <a:pt x="2339" y="289"/>
                  <a:pt x="2316" y="279"/>
                  <a:pt x="2287" y="279"/>
                </a:cubicBezTo>
                <a:cubicBezTo>
                  <a:pt x="2258" y="279"/>
                  <a:pt x="2234" y="289"/>
                  <a:pt x="2217" y="308"/>
                </a:cubicBezTo>
                <a:cubicBezTo>
                  <a:pt x="2200" y="328"/>
                  <a:pt x="2192" y="356"/>
                  <a:pt x="2192" y="391"/>
                </a:cubicBezTo>
                <a:cubicBezTo>
                  <a:pt x="2192" y="425"/>
                  <a:pt x="2200" y="452"/>
                  <a:pt x="2218" y="471"/>
                </a:cubicBezTo>
                <a:cubicBezTo>
                  <a:pt x="2235" y="490"/>
                  <a:pt x="2258" y="500"/>
                  <a:pt x="2287" y="500"/>
                </a:cubicBezTo>
                <a:cubicBezTo>
                  <a:pt x="2317" y="500"/>
                  <a:pt x="2339" y="490"/>
                  <a:pt x="2355" y="471"/>
                </a:cubicBezTo>
                <a:cubicBezTo>
                  <a:pt x="2371" y="453"/>
                  <a:pt x="2379" y="425"/>
                  <a:pt x="2379" y="390"/>
                </a:cubicBezTo>
                <a:close/>
                <a:moveTo>
                  <a:pt x="2842" y="247"/>
                </a:moveTo>
                <a:cubicBezTo>
                  <a:pt x="2757" y="532"/>
                  <a:pt x="2757" y="532"/>
                  <a:pt x="2757" y="532"/>
                </a:cubicBezTo>
                <a:cubicBezTo>
                  <a:pt x="2710" y="532"/>
                  <a:pt x="2710" y="532"/>
                  <a:pt x="2710" y="532"/>
                </a:cubicBezTo>
                <a:cubicBezTo>
                  <a:pt x="2651" y="328"/>
                  <a:pt x="2651" y="328"/>
                  <a:pt x="2651" y="328"/>
                </a:cubicBezTo>
                <a:cubicBezTo>
                  <a:pt x="2649" y="321"/>
                  <a:pt x="2648" y="312"/>
                  <a:pt x="2647" y="302"/>
                </a:cubicBezTo>
                <a:cubicBezTo>
                  <a:pt x="2646" y="302"/>
                  <a:pt x="2646" y="302"/>
                  <a:pt x="2646" y="302"/>
                </a:cubicBezTo>
                <a:cubicBezTo>
                  <a:pt x="2645" y="308"/>
                  <a:pt x="2643" y="317"/>
                  <a:pt x="2640" y="328"/>
                </a:cubicBezTo>
                <a:cubicBezTo>
                  <a:pt x="2576" y="532"/>
                  <a:pt x="2576" y="532"/>
                  <a:pt x="2576" y="532"/>
                </a:cubicBezTo>
                <a:cubicBezTo>
                  <a:pt x="2531" y="532"/>
                  <a:pt x="2531" y="532"/>
                  <a:pt x="2531" y="532"/>
                </a:cubicBezTo>
                <a:cubicBezTo>
                  <a:pt x="2445" y="247"/>
                  <a:pt x="2445" y="247"/>
                  <a:pt x="2445" y="247"/>
                </a:cubicBezTo>
                <a:cubicBezTo>
                  <a:pt x="2493" y="247"/>
                  <a:pt x="2493" y="247"/>
                  <a:pt x="2493" y="247"/>
                </a:cubicBezTo>
                <a:cubicBezTo>
                  <a:pt x="2551" y="461"/>
                  <a:pt x="2551" y="461"/>
                  <a:pt x="2551" y="461"/>
                </a:cubicBezTo>
                <a:cubicBezTo>
                  <a:pt x="2553" y="469"/>
                  <a:pt x="2554" y="477"/>
                  <a:pt x="2555" y="487"/>
                </a:cubicBezTo>
                <a:cubicBezTo>
                  <a:pt x="2557" y="487"/>
                  <a:pt x="2557" y="487"/>
                  <a:pt x="2557" y="487"/>
                </a:cubicBezTo>
                <a:cubicBezTo>
                  <a:pt x="2558" y="480"/>
                  <a:pt x="2559" y="471"/>
                  <a:pt x="2563" y="461"/>
                </a:cubicBezTo>
                <a:cubicBezTo>
                  <a:pt x="2628" y="247"/>
                  <a:pt x="2628" y="247"/>
                  <a:pt x="2628" y="247"/>
                </a:cubicBezTo>
                <a:cubicBezTo>
                  <a:pt x="2670" y="247"/>
                  <a:pt x="2670" y="247"/>
                  <a:pt x="2670" y="247"/>
                </a:cubicBezTo>
                <a:cubicBezTo>
                  <a:pt x="2729" y="462"/>
                  <a:pt x="2729" y="462"/>
                  <a:pt x="2729" y="462"/>
                </a:cubicBezTo>
                <a:cubicBezTo>
                  <a:pt x="2731" y="469"/>
                  <a:pt x="2732" y="477"/>
                  <a:pt x="2733" y="487"/>
                </a:cubicBezTo>
                <a:cubicBezTo>
                  <a:pt x="2735" y="487"/>
                  <a:pt x="2735" y="487"/>
                  <a:pt x="2735" y="487"/>
                </a:cubicBezTo>
                <a:cubicBezTo>
                  <a:pt x="2735" y="478"/>
                  <a:pt x="2737" y="470"/>
                  <a:pt x="2739" y="462"/>
                </a:cubicBezTo>
                <a:cubicBezTo>
                  <a:pt x="2797" y="247"/>
                  <a:pt x="2797" y="247"/>
                  <a:pt x="2797" y="247"/>
                </a:cubicBezTo>
                <a:lnTo>
                  <a:pt x="2842" y="247"/>
                </a:lnTo>
                <a:close/>
                <a:moveTo>
                  <a:pt x="3039" y="456"/>
                </a:moveTo>
                <a:cubicBezTo>
                  <a:pt x="3039" y="480"/>
                  <a:pt x="3029" y="500"/>
                  <a:pt x="3010" y="516"/>
                </a:cubicBezTo>
                <a:cubicBezTo>
                  <a:pt x="2991" y="531"/>
                  <a:pt x="2966" y="539"/>
                  <a:pt x="2935" y="539"/>
                </a:cubicBezTo>
                <a:cubicBezTo>
                  <a:pt x="2908" y="539"/>
                  <a:pt x="2884" y="533"/>
                  <a:pt x="2864" y="521"/>
                </a:cubicBezTo>
                <a:cubicBezTo>
                  <a:pt x="2864" y="473"/>
                  <a:pt x="2864" y="473"/>
                  <a:pt x="2864" y="473"/>
                </a:cubicBezTo>
                <a:cubicBezTo>
                  <a:pt x="2886" y="491"/>
                  <a:pt x="2911" y="500"/>
                  <a:pt x="2938" y="500"/>
                </a:cubicBezTo>
                <a:cubicBezTo>
                  <a:pt x="2974" y="500"/>
                  <a:pt x="2992" y="487"/>
                  <a:pt x="2992" y="460"/>
                </a:cubicBezTo>
                <a:cubicBezTo>
                  <a:pt x="2992" y="449"/>
                  <a:pt x="2989" y="441"/>
                  <a:pt x="2982" y="434"/>
                </a:cubicBezTo>
                <a:cubicBezTo>
                  <a:pt x="2975" y="427"/>
                  <a:pt x="2959" y="418"/>
                  <a:pt x="2934" y="406"/>
                </a:cubicBezTo>
                <a:cubicBezTo>
                  <a:pt x="2908" y="396"/>
                  <a:pt x="2891" y="384"/>
                  <a:pt x="2880" y="372"/>
                </a:cubicBezTo>
                <a:cubicBezTo>
                  <a:pt x="2870" y="360"/>
                  <a:pt x="2865" y="343"/>
                  <a:pt x="2865" y="323"/>
                </a:cubicBezTo>
                <a:cubicBezTo>
                  <a:pt x="2865" y="299"/>
                  <a:pt x="2874" y="280"/>
                  <a:pt x="2893" y="264"/>
                </a:cubicBezTo>
                <a:cubicBezTo>
                  <a:pt x="2912" y="248"/>
                  <a:pt x="2936" y="240"/>
                  <a:pt x="2965" y="240"/>
                </a:cubicBezTo>
                <a:cubicBezTo>
                  <a:pt x="2987" y="240"/>
                  <a:pt x="3008" y="245"/>
                  <a:pt x="3026" y="254"/>
                </a:cubicBezTo>
                <a:cubicBezTo>
                  <a:pt x="3026" y="299"/>
                  <a:pt x="3026" y="299"/>
                  <a:pt x="3026" y="299"/>
                </a:cubicBezTo>
                <a:cubicBezTo>
                  <a:pt x="3007" y="286"/>
                  <a:pt x="2986" y="279"/>
                  <a:pt x="2961" y="279"/>
                </a:cubicBezTo>
                <a:cubicBezTo>
                  <a:pt x="2946" y="279"/>
                  <a:pt x="2934" y="283"/>
                  <a:pt x="2925" y="290"/>
                </a:cubicBezTo>
                <a:cubicBezTo>
                  <a:pt x="2916" y="298"/>
                  <a:pt x="2911" y="307"/>
                  <a:pt x="2911" y="319"/>
                </a:cubicBezTo>
                <a:cubicBezTo>
                  <a:pt x="2911" y="332"/>
                  <a:pt x="2915" y="341"/>
                  <a:pt x="2922" y="348"/>
                </a:cubicBezTo>
                <a:cubicBezTo>
                  <a:pt x="2929" y="355"/>
                  <a:pt x="2943" y="363"/>
                  <a:pt x="2965" y="372"/>
                </a:cubicBezTo>
                <a:cubicBezTo>
                  <a:pt x="2993" y="383"/>
                  <a:pt x="3012" y="396"/>
                  <a:pt x="3022" y="408"/>
                </a:cubicBezTo>
                <a:cubicBezTo>
                  <a:pt x="3033" y="421"/>
                  <a:pt x="3039" y="437"/>
                  <a:pt x="3039" y="45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defTabSz="932563"/>
            <a:endParaRPr lang="en-US" sz="1800">
              <a:solidFill>
                <a:srgbClr val="FFFFFF"/>
              </a:solidFill>
            </a:endParaRPr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273050" y="5867392"/>
            <a:ext cx="2836800" cy="746100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42768" indent="-342768" defTabSz="93211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198" kern="0" dirty="0">
                <a:solidFill>
                  <a:srgbClr val="505050"/>
                </a:solidFill>
                <a:ea typeface="Segoe UI" pitchFamily="34" charset="0"/>
                <a:cs typeface="Segoe UI" pitchFamily="34" charset="0"/>
              </a:rPr>
              <a:t>Place partner logo and/or Microsoft Partner Program logo here </a:t>
            </a:r>
          </a:p>
        </p:txBody>
      </p:sp>
    </p:spTree>
    <p:extLst>
      <p:ext uri="{BB962C8B-B14F-4D97-AF65-F5344CB8AC3E}">
        <p14:creationId xmlns:p14="http://schemas.microsoft.com/office/powerpoint/2010/main" val="3882689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500432"/>
            <a:ext cx="9143936" cy="1828786"/>
          </a:xfrm>
          <a:noFill/>
        </p:spPr>
        <p:txBody>
          <a:bodyPr lIns="146304" tIns="91440" rIns="146304" bIns="91440" anchor="t" anchorCtr="0"/>
          <a:lstStyle>
            <a:lvl1pPr algn="l" defTabSz="9325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399" b="0" kern="1200" cap="none" spc="-150" baseline="0" dirty="0">
                <a:ln w="3175">
                  <a:noFill/>
                </a:ln>
                <a:gradFill>
                  <a:gsLst>
                    <a:gs pos="76768">
                      <a:srgbClr val="FFFFFF"/>
                    </a:gs>
                    <a:gs pos="53000">
                      <a:srgbClr val="FFFFFF"/>
                    </a:gs>
                  </a:gsLst>
                  <a:lin ang="5400000" scaled="0"/>
                </a:gradFill>
                <a:effectLst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2" y="4330541"/>
            <a:ext cx="7315137" cy="1125880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lang="en-US" sz="2800" kern="1200" spc="-50" baseline="0" dirty="0" smtClean="0">
                <a:gradFill>
                  <a:gsLst>
                    <a:gs pos="76768">
                      <a:srgbClr val="FFFFFF"/>
                    </a:gs>
                    <a:gs pos="53000">
                      <a:srgbClr val="FFFFFF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93256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</p:txBody>
      </p:sp>
      <p:sp>
        <p:nvSpPr>
          <p:cNvPr id="8" name="Windows 10"/>
          <p:cNvSpPr>
            <a:spLocks noChangeAspect="1" noEditPoints="1"/>
          </p:cNvSpPr>
          <p:nvPr userDrawn="1"/>
        </p:nvSpPr>
        <p:spPr bwMode="auto">
          <a:xfrm>
            <a:off x="502172" y="845527"/>
            <a:ext cx="3914969" cy="731520"/>
          </a:xfrm>
          <a:custGeom>
            <a:avLst/>
            <a:gdLst>
              <a:gd name="T0" fmla="*/ 295 w 3590"/>
              <a:gd name="T1" fmla="*/ 329 h 668"/>
              <a:gd name="T2" fmla="*/ 0 w 3590"/>
              <a:gd name="T3" fmla="*/ 94 h 668"/>
              <a:gd name="T4" fmla="*/ 295 w 3590"/>
              <a:gd name="T5" fmla="*/ 616 h 668"/>
              <a:gd name="T6" fmla="*/ 284 w 3590"/>
              <a:gd name="T7" fmla="*/ 340 h 668"/>
              <a:gd name="T8" fmla="*/ 284 w 3590"/>
              <a:gd name="T9" fmla="*/ 340 h 668"/>
              <a:gd name="T10" fmla="*/ 3196 w 3590"/>
              <a:gd name="T11" fmla="*/ 160 h 668"/>
              <a:gd name="T12" fmla="*/ 3158 w 3590"/>
              <a:gd name="T13" fmla="*/ 224 h 668"/>
              <a:gd name="T14" fmla="*/ 3223 w 3590"/>
              <a:gd name="T15" fmla="*/ 531 h 668"/>
              <a:gd name="T16" fmla="*/ 3407 w 3590"/>
              <a:gd name="T17" fmla="*/ 139 h 668"/>
              <a:gd name="T18" fmla="*/ 3339 w 3590"/>
              <a:gd name="T19" fmla="*/ 424 h 668"/>
              <a:gd name="T20" fmla="*/ 3513 w 3590"/>
              <a:gd name="T21" fmla="*/ 524 h 668"/>
              <a:gd name="T22" fmla="*/ 3465 w 3590"/>
              <a:gd name="T23" fmla="*/ 125 h 668"/>
              <a:gd name="T24" fmla="*/ 3544 w 3590"/>
              <a:gd name="T25" fmla="*/ 334 h 668"/>
              <a:gd name="T26" fmla="*/ 1215 w 3590"/>
              <a:gd name="T27" fmla="*/ 532 h 668"/>
              <a:gd name="T28" fmla="*/ 1118 w 3590"/>
              <a:gd name="T29" fmla="*/ 240 h 668"/>
              <a:gd name="T30" fmla="*/ 916 w 3590"/>
              <a:gd name="T31" fmla="*/ 133 h 668"/>
              <a:gd name="T32" fmla="*/ 1017 w 3590"/>
              <a:gd name="T33" fmla="*/ 439 h 668"/>
              <a:gd name="T34" fmla="*/ 1242 w 3590"/>
              <a:gd name="T35" fmla="*/ 478 h 668"/>
              <a:gd name="T36" fmla="*/ 1382 w 3590"/>
              <a:gd name="T37" fmla="*/ 133 h 668"/>
              <a:gd name="T38" fmla="*/ 1424 w 3590"/>
              <a:gd name="T39" fmla="*/ 175 h 668"/>
              <a:gd name="T40" fmla="*/ 1467 w 3590"/>
              <a:gd name="T41" fmla="*/ 132 h 668"/>
              <a:gd name="T42" fmla="*/ 1422 w 3590"/>
              <a:gd name="T43" fmla="*/ 247 h 668"/>
              <a:gd name="T44" fmla="*/ 1726 w 3590"/>
              <a:gd name="T45" fmla="*/ 532 h 668"/>
              <a:gd name="T46" fmla="*/ 1581 w 3590"/>
              <a:gd name="T47" fmla="*/ 369 h 668"/>
              <a:gd name="T48" fmla="*/ 1581 w 3590"/>
              <a:gd name="T49" fmla="*/ 247 h 668"/>
              <a:gd name="T50" fmla="*/ 1747 w 3590"/>
              <a:gd name="T51" fmla="*/ 271 h 668"/>
              <a:gd name="T52" fmla="*/ 2041 w 3590"/>
              <a:gd name="T53" fmla="*/ 532 h 668"/>
              <a:gd name="T54" fmla="*/ 1856 w 3590"/>
              <a:gd name="T55" fmla="*/ 500 h 668"/>
              <a:gd name="T56" fmla="*/ 2040 w 3590"/>
              <a:gd name="T57" fmla="*/ 286 h 668"/>
              <a:gd name="T58" fmla="*/ 2087 w 3590"/>
              <a:gd name="T59" fmla="*/ 532 h 668"/>
              <a:gd name="T60" fmla="*/ 1960 w 3590"/>
              <a:gd name="T61" fmla="*/ 279 h 668"/>
              <a:gd name="T62" fmla="*/ 1955 w 3590"/>
              <a:gd name="T63" fmla="*/ 500 h 668"/>
              <a:gd name="T64" fmla="*/ 2387 w 3590"/>
              <a:gd name="T65" fmla="*/ 497 h 668"/>
              <a:gd name="T66" fmla="*/ 2184 w 3590"/>
              <a:gd name="T67" fmla="*/ 281 h 668"/>
              <a:gd name="T68" fmla="*/ 2379 w 3590"/>
              <a:gd name="T69" fmla="*/ 390 h 668"/>
              <a:gd name="T70" fmla="*/ 2192 w 3590"/>
              <a:gd name="T71" fmla="*/ 391 h 668"/>
              <a:gd name="T72" fmla="*/ 2379 w 3590"/>
              <a:gd name="T73" fmla="*/ 390 h 668"/>
              <a:gd name="T74" fmla="*/ 2651 w 3590"/>
              <a:gd name="T75" fmla="*/ 328 h 668"/>
              <a:gd name="T76" fmla="*/ 2576 w 3590"/>
              <a:gd name="T77" fmla="*/ 532 h 668"/>
              <a:gd name="T78" fmla="*/ 2551 w 3590"/>
              <a:gd name="T79" fmla="*/ 461 h 668"/>
              <a:gd name="T80" fmla="*/ 2628 w 3590"/>
              <a:gd name="T81" fmla="*/ 247 h 668"/>
              <a:gd name="T82" fmla="*/ 2735 w 3590"/>
              <a:gd name="T83" fmla="*/ 487 h 668"/>
              <a:gd name="T84" fmla="*/ 3039 w 3590"/>
              <a:gd name="T85" fmla="*/ 456 h 668"/>
              <a:gd name="T86" fmla="*/ 2864 w 3590"/>
              <a:gd name="T87" fmla="*/ 473 h 668"/>
              <a:gd name="T88" fmla="*/ 2934 w 3590"/>
              <a:gd name="T89" fmla="*/ 406 h 668"/>
              <a:gd name="T90" fmla="*/ 2965 w 3590"/>
              <a:gd name="T91" fmla="*/ 240 h 668"/>
              <a:gd name="T92" fmla="*/ 2925 w 3590"/>
              <a:gd name="T93" fmla="*/ 290 h 668"/>
              <a:gd name="T94" fmla="*/ 3022 w 3590"/>
              <a:gd name="T95" fmla="*/ 408 h 6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3590" h="668">
                <a:moveTo>
                  <a:pt x="295" y="52"/>
                </a:moveTo>
                <a:cubicBezTo>
                  <a:pt x="667" y="0"/>
                  <a:pt x="667" y="0"/>
                  <a:pt x="667" y="0"/>
                </a:cubicBezTo>
                <a:cubicBezTo>
                  <a:pt x="667" y="329"/>
                  <a:pt x="667" y="329"/>
                  <a:pt x="667" y="329"/>
                </a:cubicBezTo>
                <a:cubicBezTo>
                  <a:pt x="295" y="329"/>
                  <a:pt x="295" y="329"/>
                  <a:pt x="295" y="329"/>
                </a:cubicBezTo>
                <a:lnTo>
                  <a:pt x="295" y="52"/>
                </a:lnTo>
                <a:close/>
                <a:moveTo>
                  <a:pt x="284" y="329"/>
                </a:moveTo>
                <a:cubicBezTo>
                  <a:pt x="284" y="54"/>
                  <a:pt x="284" y="54"/>
                  <a:pt x="284" y="54"/>
                </a:cubicBezTo>
                <a:cubicBezTo>
                  <a:pt x="0" y="94"/>
                  <a:pt x="0" y="94"/>
                  <a:pt x="0" y="94"/>
                </a:cubicBezTo>
                <a:cubicBezTo>
                  <a:pt x="0" y="329"/>
                  <a:pt x="0" y="329"/>
                  <a:pt x="0" y="329"/>
                </a:cubicBezTo>
                <a:lnTo>
                  <a:pt x="284" y="329"/>
                </a:lnTo>
                <a:close/>
                <a:moveTo>
                  <a:pt x="295" y="340"/>
                </a:moveTo>
                <a:cubicBezTo>
                  <a:pt x="295" y="616"/>
                  <a:pt x="295" y="616"/>
                  <a:pt x="295" y="616"/>
                </a:cubicBezTo>
                <a:cubicBezTo>
                  <a:pt x="667" y="668"/>
                  <a:pt x="667" y="668"/>
                  <a:pt x="667" y="668"/>
                </a:cubicBezTo>
                <a:cubicBezTo>
                  <a:pt x="667" y="340"/>
                  <a:pt x="667" y="340"/>
                  <a:pt x="667" y="340"/>
                </a:cubicBezTo>
                <a:lnTo>
                  <a:pt x="295" y="340"/>
                </a:lnTo>
                <a:close/>
                <a:moveTo>
                  <a:pt x="284" y="340"/>
                </a:moveTo>
                <a:cubicBezTo>
                  <a:pt x="0" y="340"/>
                  <a:pt x="0" y="340"/>
                  <a:pt x="0" y="340"/>
                </a:cubicBezTo>
                <a:cubicBezTo>
                  <a:pt x="0" y="575"/>
                  <a:pt x="0" y="575"/>
                  <a:pt x="0" y="575"/>
                </a:cubicBezTo>
                <a:cubicBezTo>
                  <a:pt x="284" y="615"/>
                  <a:pt x="284" y="615"/>
                  <a:pt x="284" y="615"/>
                </a:cubicBezTo>
                <a:lnTo>
                  <a:pt x="284" y="340"/>
                </a:lnTo>
                <a:close/>
                <a:moveTo>
                  <a:pt x="3269" y="123"/>
                </a:moveTo>
                <a:cubicBezTo>
                  <a:pt x="3252" y="123"/>
                  <a:pt x="3252" y="123"/>
                  <a:pt x="3252" y="123"/>
                </a:cubicBezTo>
                <a:cubicBezTo>
                  <a:pt x="3245" y="129"/>
                  <a:pt x="3236" y="136"/>
                  <a:pt x="3227" y="142"/>
                </a:cubicBezTo>
                <a:cubicBezTo>
                  <a:pt x="3217" y="148"/>
                  <a:pt x="3207" y="154"/>
                  <a:pt x="3196" y="160"/>
                </a:cubicBezTo>
                <a:cubicBezTo>
                  <a:pt x="3185" y="166"/>
                  <a:pt x="3174" y="171"/>
                  <a:pt x="3163" y="176"/>
                </a:cubicBezTo>
                <a:cubicBezTo>
                  <a:pt x="3152" y="181"/>
                  <a:pt x="3141" y="185"/>
                  <a:pt x="3131" y="187"/>
                </a:cubicBezTo>
                <a:cubicBezTo>
                  <a:pt x="3131" y="234"/>
                  <a:pt x="3131" y="234"/>
                  <a:pt x="3131" y="234"/>
                </a:cubicBezTo>
                <a:cubicBezTo>
                  <a:pt x="3140" y="231"/>
                  <a:pt x="3149" y="228"/>
                  <a:pt x="3158" y="224"/>
                </a:cubicBezTo>
                <a:cubicBezTo>
                  <a:pt x="3168" y="221"/>
                  <a:pt x="3177" y="216"/>
                  <a:pt x="3185" y="212"/>
                </a:cubicBezTo>
                <a:cubicBezTo>
                  <a:pt x="3194" y="207"/>
                  <a:pt x="3201" y="203"/>
                  <a:pt x="3208" y="198"/>
                </a:cubicBezTo>
                <a:cubicBezTo>
                  <a:pt x="3215" y="194"/>
                  <a:pt x="3220" y="190"/>
                  <a:pt x="3223" y="186"/>
                </a:cubicBezTo>
                <a:cubicBezTo>
                  <a:pt x="3223" y="531"/>
                  <a:pt x="3223" y="531"/>
                  <a:pt x="3223" y="531"/>
                </a:cubicBezTo>
                <a:cubicBezTo>
                  <a:pt x="3269" y="531"/>
                  <a:pt x="3269" y="531"/>
                  <a:pt x="3269" y="531"/>
                </a:cubicBezTo>
                <a:lnTo>
                  <a:pt x="3269" y="123"/>
                </a:lnTo>
                <a:close/>
                <a:moveTo>
                  <a:pt x="3465" y="125"/>
                </a:moveTo>
                <a:cubicBezTo>
                  <a:pt x="3443" y="125"/>
                  <a:pt x="3424" y="130"/>
                  <a:pt x="3407" y="139"/>
                </a:cubicBezTo>
                <a:cubicBezTo>
                  <a:pt x="3390" y="148"/>
                  <a:pt x="3376" y="162"/>
                  <a:pt x="3365" y="180"/>
                </a:cubicBezTo>
                <a:cubicBezTo>
                  <a:pt x="3354" y="198"/>
                  <a:pt x="3345" y="221"/>
                  <a:pt x="3339" y="247"/>
                </a:cubicBezTo>
                <a:cubicBezTo>
                  <a:pt x="3333" y="274"/>
                  <a:pt x="3331" y="305"/>
                  <a:pt x="3331" y="340"/>
                </a:cubicBezTo>
                <a:cubicBezTo>
                  <a:pt x="3331" y="371"/>
                  <a:pt x="3333" y="399"/>
                  <a:pt x="3339" y="424"/>
                </a:cubicBezTo>
                <a:cubicBezTo>
                  <a:pt x="3344" y="448"/>
                  <a:pt x="3353" y="469"/>
                  <a:pt x="3363" y="486"/>
                </a:cubicBezTo>
                <a:cubicBezTo>
                  <a:pt x="3374" y="503"/>
                  <a:pt x="3387" y="516"/>
                  <a:pt x="3403" y="525"/>
                </a:cubicBezTo>
                <a:cubicBezTo>
                  <a:pt x="3419" y="533"/>
                  <a:pt x="3436" y="538"/>
                  <a:pt x="3456" y="538"/>
                </a:cubicBezTo>
                <a:cubicBezTo>
                  <a:pt x="3478" y="538"/>
                  <a:pt x="3496" y="533"/>
                  <a:pt x="3513" y="524"/>
                </a:cubicBezTo>
                <a:cubicBezTo>
                  <a:pt x="3530" y="515"/>
                  <a:pt x="3544" y="501"/>
                  <a:pt x="3555" y="484"/>
                </a:cubicBezTo>
                <a:cubicBezTo>
                  <a:pt x="3566" y="466"/>
                  <a:pt x="3575" y="444"/>
                  <a:pt x="3581" y="418"/>
                </a:cubicBezTo>
                <a:cubicBezTo>
                  <a:pt x="3587" y="393"/>
                  <a:pt x="3590" y="363"/>
                  <a:pt x="3590" y="330"/>
                </a:cubicBezTo>
                <a:cubicBezTo>
                  <a:pt x="3590" y="194"/>
                  <a:pt x="3548" y="125"/>
                  <a:pt x="3465" y="125"/>
                </a:cubicBezTo>
                <a:close/>
                <a:moveTo>
                  <a:pt x="3461" y="499"/>
                </a:moveTo>
                <a:cubicBezTo>
                  <a:pt x="3405" y="499"/>
                  <a:pt x="3377" y="445"/>
                  <a:pt x="3377" y="337"/>
                </a:cubicBezTo>
                <a:cubicBezTo>
                  <a:pt x="3377" y="222"/>
                  <a:pt x="3406" y="164"/>
                  <a:pt x="3463" y="164"/>
                </a:cubicBezTo>
                <a:cubicBezTo>
                  <a:pt x="3517" y="164"/>
                  <a:pt x="3544" y="221"/>
                  <a:pt x="3544" y="334"/>
                </a:cubicBezTo>
                <a:cubicBezTo>
                  <a:pt x="3544" y="444"/>
                  <a:pt x="3516" y="499"/>
                  <a:pt x="3461" y="499"/>
                </a:cubicBezTo>
                <a:close/>
                <a:moveTo>
                  <a:pt x="1382" y="133"/>
                </a:moveTo>
                <a:cubicBezTo>
                  <a:pt x="1270" y="532"/>
                  <a:pt x="1270" y="532"/>
                  <a:pt x="1270" y="532"/>
                </a:cubicBezTo>
                <a:cubicBezTo>
                  <a:pt x="1215" y="532"/>
                  <a:pt x="1215" y="532"/>
                  <a:pt x="1215" y="532"/>
                </a:cubicBezTo>
                <a:cubicBezTo>
                  <a:pt x="1133" y="240"/>
                  <a:pt x="1133" y="240"/>
                  <a:pt x="1133" y="240"/>
                </a:cubicBezTo>
                <a:cubicBezTo>
                  <a:pt x="1130" y="229"/>
                  <a:pt x="1128" y="216"/>
                  <a:pt x="1127" y="200"/>
                </a:cubicBezTo>
                <a:cubicBezTo>
                  <a:pt x="1126" y="200"/>
                  <a:pt x="1126" y="200"/>
                  <a:pt x="1126" y="200"/>
                </a:cubicBezTo>
                <a:cubicBezTo>
                  <a:pt x="1124" y="214"/>
                  <a:pt x="1122" y="227"/>
                  <a:pt x="1118" y="240"/>
                </a:cubicBezTo>
                <a:cubicBezTo>
                  <a:pt x="1036" y="532"/>
                  <a:pt x="1036" y="532"/>
                  <a:pt x="1036" y="532"/>
                </a:cubicBezTo>
                <a:cubicBezTo>
                  <a:pt x="981" y="532"/>
                  <a:pt x="981" y="532"/>
                  <a:pt x="981" y="532"/>
                </a:cubicBezTo>
                <a:cubicBezTo>
                  <a:pt x="865" y="133"/>
                  <a:pt x="865" y="133"/>
                  <a:pt x="865" y="133"/>
                </a:cubicBezTo>
                <a:cubicBezTo>
                  <a:pt x="916" y="133"/>
                  <a:pt x="916" y="133"/>
                  <a:pt x="916" y="133"/>
                </a:cubicBezTo>
                <a:cubicBezTo>
                  <a:pt x="1001" y="439"/>
                  <a:pt x="1001" y="439"/>
                  <a:pt x="1001" y="439"/>
                </a:cubicBezTo>
                <a:cubicBezTo>
                  <a:pt x="1004" y="452"/>
                  <a:pt x="1007" y="466"/>
                  <a:pt x="1008" y="479"/>
                </a:cubicBezTo>
                <a:cubicBezTo>
                  <a:pt x="1009" y="479"/>
                  <a:pt x="1009" y="479"/>
                  <a:pt x="1009" y="479"/>
                </a:cubicBezTo>
                <a:cubicBezTo>
                  <a:pt x="1010" y="468"/>
                  <a:pt x="1013" y="454"/>
                  <a:pt x="1017" y="439"/>
                </a:cubicBezTo>
                <a:cubicBezTo>
                  <a:pt x="1106" y="133"/>
                  <a:pt x="1106" y="133"/>
                  <a:pt x="1106" y="133"/>
                </a:cubicBezTo>
                <a:cubicBezTo>
                  <a:pt x="1151" y="133"/>
                  <a:pt x="1151" y="133"/>
                  <a:pt x="1151" y="133"/>
                </a:cubicBezTo>
                <a:cubicBezTo>
                  <a:pt x="1235" y="441"/>
                  <a:pt x="1235" y="441"/>
                  <a:pt x="1235" y="441"/>
                </a:cubicBezTo>
                <a:cubicBezTo>
                  <a:pt x="1238" y="453"/>
                  <a:pt x="1240" y="465"/>
                  <a:pt x="1242" y="478"/>
                </a:cubicBezTo>
                <a:cubicBezTo>
                  <a:pt x="1243" y="478"/>
                  <a:pt x="1243" y="478"/>
                  <a:pt x="1243" y="478"/>
                </a:cubicBezTo>
                <a:cubicBezTo>
                  <a:pt x="1244" y="469"/>
                  <a:pt x="1246" y="456"/>
                  <a:pt x="1250" y="440"/>
                </a:cubicBezTo>
                <a:cubicBezTo>
                  <a:pt x="1332" y="133"/>
                  <a:pt x="1332" y="133"/>
                  <a:pt x="1332" y="133"/>
                </a:cubicBezTo>
                <a:lnTo>
                  <a:pt x="1382" y="133"/>
                </a:lnTo>
                <a:close/>
                <a:moveTo>
                  <a:pt x="1475" y="153"/>
                </a:moveTo>
                <a:cubicBezTo>
                  <a:pt x="1475" y="162"/>
                  <a:pt x="1472" y="169"/>
                  <a:pt x="1466" y="174"/>
                </a:cubicBezTo>
                <a:cubicBezTo>
                  <a:pt x="1461" y="180"/>
                  <a:pt x="1453" y="183"/>
                  <a:pt x="1445" y="183"/>
                </a:cubicBezTo>
                <a:cubicBezTo>
                  <a:pt x="1437" y="183"/>
                  <a:pt x="1430" y="180"/>
                  <a:pt x="1424" y="175"/>
                </a:cubicBezTo>
                <a:cubicBezTo>
                  <a:pt x="1418" y="169"/>
                  <a:pt x="1416" y="162"/>
                  <a:pt x="1416" y="153"/>
                </a:cubicBezTo>
                <a:cubicBezTo>
                  <a:pt x="1416" y="145"/>
                  <a:pt x="1418" y="138"/>
                  <a:pt x="1424" y="132"/>
                </a:cubicBezTo>
                <a:cubicBezTo>
                  <a:pt x="1430" y="127"/>
                  <a:pt x="1437" y="124"/>
                  <a:pt x="1445" y="124"/>
                </a:cubicBezTo>
                <a:cubicBezTo>
                  <a:pt x="1454" y="124"/>
                  <a:pt x="1461" y="127"/>
                  <a:pt x="1467" y="132"/>
                </a:cubicBezTo>
                <a:cubicBezTo>
                  <a:pt x="1472" y="138"/>
                  <a:pt x="1475" y="145"/>
                  <a:pt x="1475" y="153"/>
                </a:cubicBezTo>
                <a:close/>
                <a:moveTo>
                  <a:pt x="1468" y="532"/>
                </a:moveTo>
                <a:cubicBezTo>
                  <a:pt x="1422" y="532"/>
                  <a:pt x="1422" y="532"/>
                  <a:pt x="1422" y="532"/>
                </a:cubicBezTo>
                <a:cubicBezTo>
                  <a:pt x="1422" y="247"/>
                  <a:pt x="1422" y="247"/>
                  <a:pt x="1422" y="247"/>
                </a:cubicBezTo>
                <a:cubicBezTo>
                  <a:pt x="1468" y="247"/>
                  <a:pt x="1468" y="247"/>
                  <a:pt x="1468" y="247"/>
                </a:cubicBezTo>
                <a:lnTo>
                  <a:pt x="1468" y="532"/>
                </a:lnTo>
                <a:close/>
                <a:moveTo>
                  <a:pt x="1772" y="532"/>
                </a:moveTo>
                <a:cubicBezTo>
                  <a:pt x="1726" y="532"/>
                  <a:pt x="1726" y="532"/>
                  <a:pt x="1726" y="532"/>
                </a:cubicBezTo>
                <a:cubicBezTo>
                  <a:pt x="1726" y="369"/>
                  <a:pt x="1726" y="369"/>
                  <a:pt x="1726" y="369"/>
                </a:cubicBezTo>
                <a:cubicBezTo>
                  <a:pt x="1726" y="309"/>
                  <a:pt x="1704" y="279"/>
                  <a:pt x="1660" y="279"/>
                </a:cubicBezTo>
                <a:cubicBezTo>
                  <a:pt x="1638" y="279"/>
                  <a:pt x="1619" y="288"/>
                  <a:pt x="1604" y="305"/>
                </a:cubicBezTo>
                <a:cubicBezTo>
                  <a:pt x="1589" y="322"/>
                  <a:pt x="1581" y="343"/>
                  <a:pt x="1581" y="369"/>
                </a:cubicBezTo>
                <a:cubicBezTo>
                  <a:pt x="1581" y="532"/>
                  <a:pt x="1581" y="532"/>
                  <a:pt x="1581" y="532"/>
                </a:cubicBezTo>
                <a:cubicBezTo>
                  <a:pt x="1536" y="532"/>
                  <a:pt x="1536" y="532"/>
                  <a:pt x="1536" y="532"/>
                </a:cubicBezTo>
                <a:cubicBezTo>
                  <a:pt x="1536" y="247"/>
                  <a:pt x="1536" y="247"/>
                  <a:pt x="1536" y="247"/>
                </a:cubicBezTo>
                <a:cubicBezTo>
                  <a:pt x="1581" y="247"/>
                  <a:pt x="1581" y="247"/>
                  <a:pt x="1581" y="247"/>
                </a:cubicBezTo>
                <a:cubicBezTo>
                  <a:pt x="1581" y="294"/>
                  <a:pt x="1581" y="294"/>
                  <a:pt x="1581" y="294"/>
                </a:cubicBezTo>
                <a:cubicBezTo>
                  <a:pt x="1583" y="294"/>
                  <a:pt x="1583" y="294"/>
                  <a:pt x="1583" y="294"/>
                </a:cubicBezTo>
                <a:cubicBezTo>
                  <a:pt x="1604" y="258"/>
                  <a:pt x="1635" y="240"/>
                  <a:pt x="1676" y="240"/>
                </a:cubicBezTo>
                <a:cubicBezTo>
                  <a:pt x="1707" y="240"/>
                  <a:pt x="1731" y="250"/>
                  <a:pt x="1747" y="271"/>
                </a:cubicBezTo>
                <a:cubicBezTo>
                  <a:pt x="1764" y="291"/>
                  <a:pt x="1772" y="320"/>
                  <a:pt x="1772" y="358"/>
                </a:cubicBezTo>
                <a:lnTo>
                  <a:pt x="1772" y="532"/>
                </a:lnTo>
                <a:close/>
                <a:moveTo>
                  <a:pt x="2087" y="532"/>
                </a:moveTo>
                <a:cubicBezTo>
                  <a:pt x="2041" y="532"/>
                  <a:pt x="2041" y="532"/>
                  <a:pt x="2041" y="532"/>
                </a:cubicBezTo>
                <a:cubicBezTo>
                  <a:pt x="2041" y="483"/>
                  <a:pt x="2041" y="483"/>
                  <a:pt x="2041" y="483"/>
                </a:cubicBezTo>
                <a:cubicBezTo>
                  <a:pt x="2040" y="483"/>
                  <a:pt x="2040" y="483"/>
                  <a:pt x="2040" y="483"/>
                </a:cubicBezTo>
                <a:cubicBezTo>
                  <a:pt x="2019" y="520"/>
                  <a:pt x="1986" y="539"/>
                  <a:pt x="1942" y="539"/>
                </a:cubicBezTo>
                <a:cubicBezTo>
                  <a:pt x="1906" y="539"/>
                  <a:pt x="1878" y="526"/>
                  <a:pt x="1856" y="500"/>
                </a:cubicBezTo>
                <a:cubicBezTo>
                  <a:pt x="1835" y="474"/>
                  <a:pt x="1824" y="440"/>
                  <a:pt x="1824" y="396"/>
                </a:cubicBezTo>
                <a:cubicBezTo>
                  <a:pt x="1824" y="349"/>
                  <a:pt x="1836" y="312"/>
                  <a:pt x="1860" y="283"/>
                </a:cubicBezTo>
                <a:cubicBezTo>
                  <a:pt x="1883" y="255"/>
                  <a:pt x="1915" y="240"/>
                  <a:pt x="1955" y="240"/>
                </a:cubicBezTo>
                <a:cubicBezTo>
                  <a:pt x="1993" y="240"/>
                  <a:pt x="2022" y="256"/>
                  <a:pt x="2040" y="286"/>
                </a:cubicBezTo>
                <a:cubicBezTo>
                  <a:pt x="2041" y="286"/>
                  <a:pt x="2041" y="286"/>
                  <a:pt x="2041" y="286"/>
                </a:cubicBezTo>
                <a:cubicBezTo>
                  <a:pt x="2041" y="110"/>
                  <a:pt x="2041" y="110"/>
                  <a:pt x="2041" y="110"/>
                </a:cubicBezTo>
                <a:cubicBezTo>
                  <a:pt x="2087" y="110"/>
                  <a:pt x="2087" y="110"/>
                  <a:pt x="2087" y="110"/>
                </a:cubicBezTo>
                <a:lnTo>
                  <a:pt x="2087" y="532"/>
                </a:lnTo>
                <a:close/>
                <a:moveTo>
                  <a:pt x="2041" y="403"/>
                </a:moveTo>
                <a:cubicBezTo>
                  <a:pt x="2041" y="361"/>
                  <a:pt x="2041" y="361"/>
                  <a:pt x="2041" y="361"/>
                </a:cubicBezTo>
                <a:cubicBezTo>
                  <a:pt x="2041" y="338"/>
                  <a:pt x="2033" y="318"/>
                  <a:pt x="2018" y="303"/>
                </a:cubicBezTo>
                <a:cubicBezTo>
                  <a:pt x="2002" y="287"/>
                  <a:pt x="1983" y="279"/>
                  <a:pt x="1960" y="279"/>
                </a:cubicBezTo>
                <a:cubicBezTo>
                  <a:pt x="1933" y="279"/>
                  <a:pt x="1911" y="289"/>
                  <a:pt x="1895" y="310"/>
                </a:cubicBezTo>
                <a:cubicBezTo>
                  <a:pt x="1879" y="330"/>
                  <a:pt x="1871" y="358"/>
                  <a:pt x="1871" y="394"/>
                </a:cubicBezTo>
                <a:cubicBezTo>
                  <a:pt x="1871" y="427"/>
                  <a:pt x="1879" y="452"/>
                  <a:pt x="1894" y="471"/>
                </a:cubicBezTo>
                <a:cubicBezTo>
                  <a:pt x="1909" y="490"/>
                  <a:pt x="1929" y="500"/>
                  <a:pt x="1955" y="500"/>
                </a:cubicBezTo>
                <a:cubicBezTo>
                  <a:pt x="1980" y="500"/>
                  <a:pt x="2001" y="491"/>
                  <a:pt x="2017" y="473"/>
                </a:cubicBezTo>
                <a:cubicBezTo>
                  <a:pt x="2033" y="454"/>
                  <a:pt x="2041" y="431"/>
                  <a:pt x="2041" y="403"/>
                </a:cubicBezTo>
                <a:close/>
                <a:moveTo>
                  <a:pt x="2425" y="388"/>
                </a:moveTo>
                <a:cubicBezTo>
                  <a:pt x="2425" y="434"/>
                  <a:pt x="2412" y="470"/>
                  <a:pt x="2387" y="497"/>
                </a:cubicBezTo>
                <a:cubicBezTo>
                  <a:pt x="2361" y="525"/>
                  <a:pt x="2327" y="539"/>
                  <a:pt x="2284" y="539"/>
                </a:cubicBezTo>
                <a:cubicBezTo>
                  <a:pt x="2242" y="539"/>
                  <a:pt x="2208" y="525"/>
                  <a:pt x="2183" y="499"/>
                </a:cubicBezTo>
                <a:cubicBezTo>
                  <a:pt x="2158" y="472"/>
                  <a:pt x="2145" y="437"/>
                  <a:pt x="2145" y="393"/>
                </a:cubicBezTo>
                <a:cubicBezTo>
                  <a:pt x="2145" y="346"/>
                  <a:pt x="2158" y="309"/>
                  <a:pt x="2184" y="281"/>
                </a:cubicBezTo>
                <a:cubicBezTo>
                  <a:pt x="2210" y="254"/>
                  <a:pt x="2245" y="240"/>
                  <a:pt x="2290" y="240"/>
                </a:cubicBezTo>
                <a:cubicBezTo>
                  <a:pt x="2332" y="240"/>
                  <a:pt x="2366" y="253"/>
                  <a:pt x="2389" y="280"/>
                </a:cubicBezTo>
                <a:cubicBezTo>
                  <a:pt x="2413" y="306"/>
                  <a:pt x="2425" y="342"/>
                  <a:pt x="2425" y="388"/>
                </a:cubicBezTo>
                <a:close/>
                <a:moveTo>
                  <a:pt x="2379" y="390"/>
                </a:moveTo>
                <a:cubicBezTo>
                  <a:pt x="2379" y="354"/>
                  <a:pt x="2371" y="327"/>
                  <a:pt x="2355" y="308"/>
                </a:cubicBezTo>
                <a:cubicBezTo>
                  <a:pt x="2339" y="289"/>
                  <a:pt x="2316" y="279"/>
                  <a:pt x="2287" y="279"/>
                </a:cubicBezTo>
                <a:cubicBezTo>
                  <a:pt x="2258" y="279"/>
                  <a:pt x="2234" y="289"/>
                  <a:pt x="2217" y="308"/>
                </a:cubicBezTo>
                <a:cubicBezTo>
                  <a:pt x="2200" y="328"/>
                  <a:pt x="2192" y="356"/>
                  <a:pt x="2192" y="391"/>
                </a:cubicBezTo>
                <a:cubicBezTo>
                  <a:pt x="2192" y="425"/>
                  <a:pt x="2200" y="452"/>
                  <a:pt x="2218" y="471"/>
                </a:cubicBezTo>
                <a:cubicBezTo>
                  <a:pt x="2235" y="490"/>
                  <a:pt x="2258" y="500"/>
                  <a:pt x="2287" y="500"/>
                </a:cubicBezTo>
                <a:cubicBezTo>
                  <a:pt x="2317" y="500"/>
                  <a:pt x="2339" y="490"/>
                  <a:pt x="2355" y="471"/>
                </a:cubicBezTo>
                <a:cubicBezTo>
                  <a:pt x="2371" y="453"/>
                  <a:pt x="2379" y="425"/>
                  <a:pt x="2379" y="390"/>
                </a:cubicBezTo>
                <a:close/>
                <a:moveTo>
                  <a:pt x="2842" y="247"/>
                </a:moveTo>
                <a:cubicBezTo>
                  <a:pt x="2757" y="532"/>
                  <a:pt x="2757" y="532"/>
                  <a:pt x="2757" y="532"/>
                </a:cubicBezTo>
                <a:cubicBezTo>
                  <a:pt x="2710" y="532"/>
                  <a:pt x="2710" y="532"/>
                  <a:pt x="2710" y="532"/>
                </a:cubicBezTo>
                <a:cubicBezTo>
                  <a:pt x="2651" y="328"/>
                  <a:pt x="2651" y="328"/>
                  <a:pt x="2651" y="328"/>
                </a:cubicBezTo>
                <a:cubicBezTo>
                  <a:pt x="2649" y="321"/>
                  <a:pt x="2648" y="312"/>
                  <a:pt x="2647" y="302"/>
                </a:cubicBezTo>
                <a:cubicBezTo>
                  <a:pt x="2646" y="302"/>
                  <a:pt x="2646" y="302"/>
                  <a:pt x="2646" y="302"/>
                </a:cubicBezTo>
                <a:cubicBezTo>
                  <a:pt x="2645" y="308"/>
                  <a:pt x="2643" y="317"/>
                  <a:pt x="2640" y="328"/>
                </a:cubicBezTo>
                <a:cubicBezTo>
                  <a:pt x="2576" y="532"/>
                  <a:pt x="2576" y="532"/>
                  <a:pt x="2576" y="532"/>
                </a:cubicBezTo>
                <a:cubicBezTo>
                  <a:pt x="2531" y="532"/>
                  <a:pt x="2531" y="532"/>
                  <a:pt x="2531" y="532"/>
                </a:cubicBezTo>
                <a:cubicBezTo>
                  <a:pt x="2445" y="247"/>
                  <a:pt x="2445" y="247"/>
                  <a:pt x="2445" y="247"/>
                </a:cubicBezTo>
                <a:cubicBezTo>
                  <a:pt x="2493" y="247"/>
                  <a:pt x="2493" y="247"/>
                  <a:pt x="2493" y="247"/>
                </a:cubicBezTo>
                <a:cubicBezTo>
                  <a:pt x="2551" y="461"/>
                  <a:pt x="2551" y="461"/>
                  <a:pt x="2551" y="461"/>
                </a:cubicBezTo>
                <a:cubicBezTo>
                  <a:pt x="2553" y="469"/>
                  <a:pt x="2554" y="477"/>
                  <a:pt x="2555" y="487"/>
                </a:cubicBezTo>
                <a:cubicBezTo>
                  <a:pt x="2557" y="487"/>
                  <a:pt x="2557" y="487"/>
                  <a:pt x="2557" y="487"/>
                </a:cubicBezTo>
                <a:cubicBezTo>
                  <a:pt x="2558" y="480"/>
                  <a:pt x="2559" y="471"/>
                  <a:pt x="2563" y="461"/>
                </a:cubicBezTo>
                <a:cubicBezTo>
                  <a:pt x="2628" y="247"/>
                  <a:pt x="2628" y="247"/>
                  <a:pt x="2628" y="247"/>
                </a:cubicBezTo>
                <a:cubicBezTo>
                  <a:pt x="2670" y="247"/>
                  <a:pt x="2670" y="247"/>
                  <a:pt x="2670" y="247"/>
                </a:cubicBezTo>
                <a:cubicBezTo>
                  <a:pt x="2729" y="462"/>
                  <a:pt x="2729" y="462"/>
                  <a:pt x="2729" y="462"/>
                </a:cubicBezTo>
                <a:cubicBezTo>
                  <a:pt x="2731" y="469"/>
                  <a:pt x="2732" y="477"/>
                  <a:pt x="2733" y="487"/>
                </a:cubicBezTo>
                <a:cubicBezTo>
                  <a:pt x="2735" y="487"/>
                  <a:pt x="2735" y="487"/>
                  <a:pt x="2735" y="487"/>
                </a:cubicBezTo>
                <a:cubicBezTo>
                  <a:pt x="2735" y="478"/>
                  <a:pt x="2737" y="470"/>
                  <a:pt x="2739" y="462"/>
                </a:cubicBezTo>
                <a:cubicBezTo>
                  <a:pt x="2797" y="247"/>
                  <a:pt x="2797" y="247"/>
                  <a:pt x="2797" y="247"/>
                </a:cubicBezTo>
                <a:lnTo>
                  <a:pt x="2842" y="247"/>
                </a:lnTo>
                <a:close/>
                <a:moveTo>
                  <a:pt x="3039" y="456"/>
                </a:moveTo>
                <a:cubicBezTo>
                  <a:pt x="3039" y="480"/>
                  <a:pt x="3029" y="500"/>
                  <a:pt x="3010" y="516"/>
                </a:cubicBezTo>
                <a:cubicBezTo>
                  <a:pt x="2991" y="531"/>
                  <a:pt x="2966" y="539"/>
                  <a:pt x="2935" y="539"/>
                </a:cubicBezTo>
                <a:cubicBezTo>
                  <a:pt x="2908" y="539"/>
                  <a:pt x="2884" y="533"/>
                  <a:pt x="2864" y="521"/>
                </a:cubicBezTo>
                <a:cubicBezTo>
                  <a:pt x="2864" y="473"/>
                  <a:pt x="2864" y="473"/>
                  <a:pt x="2864" y="473"/>
                </a:cubicBezTo>
                <a:cubicBezTo>
                  <a:pt x="2886" y="491"/>
                  <a:pt x="2911" y="500"/>
                  <a:pt x="2938" y="500"/>
                </a:cubicBezTo>
                <a:cubicBezTo>
                  <a:pt x="2974" y="500"/>
                  <a:pt x="2992" y="487"/>
                  <a:pt x="2992" y="460"/>
                </a:cubicBezTo>
                <a:cubicBezTo>
                  <a:pt x="2992" y="449"/>
                  <a:pt x="2989" y="441"/>
                  <a:pt x="2982" y="434"/>
                </a:cubicBezTo>
                <a:cubicBezTo>
                  <a:pt x="2975" y="427"/>
                  <a:pt x="2959" y="418"/>
                  <a:pt x="2934" y="406"/>
                </a:cubicBezTo>
                <a:cubicBezTo>
                  <a:pt x="2908" y="396"/>
                  <a:pt x="2891" y="384"/>
                  <a:pt x="2880" y="372"/>
                </a:cubicBezTo>
                <a:cubicBezTo>
                  <a:pt x="2870" y="360"/>
                  <a:pt x="2865" y="343"/>
                  <a:pt x="2865" y="323"/>
                </a:cubicBezTo>
                <a:cubicBezTo>
                  <a:pt x="2865" y="299"/>
                  <a:pt x="2874" y="280"/>
                  <a:pt x="2893" y="264"/>
                </a:cubicBezTo>
                <a:cubicBezTo>
                  <a:pt x="2912" y="248"/>
                  <a:pt x="2936" y="240"/>
                  <a:pt x="2965" y="240"/>
                </a:cubicBezTo>
                <a:cubicBezTo>
                  <a:pt x="2987" y="240"/>
                  <a:pt x="3008" y="245"/>
                  <a:pt x="3026" y="254"/>
                </a:cubicBezTo>
                <a:cubicBezTo>
                  <a:pt x="3026" y="299"/>
                  <a:pt x="3026" y="299"/>
                  <a:pt x="3026" y="299"/>
                </a:cubicBezTo>
                <a:cubicBezTo>
                  <a:pt x="3007" y="286"/>
                  <a:pt x="2986" y="279"/>
                  <a:pt x="2961" y="279"/>
                </a:cubicBezTo>
                <a:cubicBezTo>
                  <a:pt x="2946" y="279"/>
                  <a:pt x="2934" y="283"/>
                  <a:pt x="2925" y="290"/>
                </a:cubicBezTo>
                <a:cubicBezTo>
                  <a:pt x="2916" y="298"/>
                  <a:pt x="2911" y="307"/>
                  <a:pt x="2911" y="319"/>
                </a:cubicBezTo>
                <a:cubicBezTo>
                  <a:pt x="2911" y="332"/>
                  <a:pt x="2915" y="341"/>
                  <a:pt x="2922" y="348"/>
                </a:cubicBezTo>
                <a:cubicBezTo>
                  <a:pt x="2929" y="355"/>
                  <a:pt x="2943" y="363"/>
                  <a:pt x="2965" y="372"/>
                </a:cubicBezTo>
                <a:cubicBezTo>
                  <a:pt x="2993" y="383"/>
                  <a:pt x="3012" y="396"/>
                  <a:pt x="3022" y="408"/>
                </a:cubicBezTo>
                <a:cubicBezTo>
                  <a:pt x="3033" y="421"/>
                  <a:pt x="3039" y="437"/>
                  <a:pt x="3039" y="45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defTabSz="932563"/>
            <a:endParaRPr lang="en-US" sz="1800">
              <a:solidFill>
                <a:srgbClr val="FFFFFF"/>
              </a:solidFill>
            </a:endParaRPr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274701" y="5897107"/>
            <a:ext cx="2836800" cy="746100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42768" indent="-342768" defTabSz="93211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198" kern="0" dirty="0">
                <a:solidFill>
                  <a:srgbClr val="505050"/>
                </a:solidFill>
                <a:ea typeface="Segoe UI" pitchFamily="34" charset="0"/>
                <a:cs typeface="Segoe UI" pitchFamily="34" charset="0"/>
              </a:rPr>
              <a:t>Place partner logo and/or Microsoft Partner Program logo here </a:t>
            </a:r>
          </a:p>
        </p:txBody>
      </p:sp>
    </p:spTree>
    <p:extLst>
      <p:ext uri="{BB962C8B-B14F-4D97-AF65-F5344CB8AC3E}">
        <p14:creationId xmlns:p14="http://schemas.microsoft.com/office/powerpoint/2010/main" val="2470785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 defTabSz="9325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399" b="0" kern="1200" cap="none" spc="-150" baseline="0" dirty="0">
                <a:ln w="3175">
                  <a:noFill/>
                </a:ln>
                <a:gradFill>
                  <a:gsLst>
                    <a:gs pos="76768">
                      <a:srgbClr val="FFFFFF"/>
                    </a:gs>
                    <a:gs pos="53000">
                      <a:srgbClr val="FFFFFF"/>
                    </a:gs>
                  </a:gsLst>
                  <a:lin ang="5400000" scaled="0"/>
                </a:gradFill>
                <a:effectLst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40" y="1212851"/>
            <a:ext cx="11887200" cy="1677382"/>
          </a:xfrm>
        </p:spPr>
        <p:txBody>
          <a:bodyPr/>
          <a:lstStyle>
            <a:lvl1pPr marL="0" indent="0">
              <a:buNone/>
              <a:defRPr sz="3199" spc="-100" baseline="0"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  <a:lvl2pPr marL="0" indent="0">
              <a:buFontTx/>
              <a:buNone/>
              <a:defRPr sz="1599"/>
            </a:lvl2pPr>
            <a:lvl3pPr marL="228557" indent="0">
              <a:buNone/>
              <a:defRPr sz="1599"/>
            </a:lvl3pPr>
            <a:lvl4pPr marL="457112" indent="0">
              <a:buNone/>
              <a:defRPr sz="1399"/>
            </a:lvl4pPr>
            <a:lvl5pPr marL="685669" indent="0">
              <a:buNone/>
              <a:defRPr sz="1399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71158820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35203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8"/>
            <a:ext cx="73151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Picture 5" hidden="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580" y="6243237"/>
            <a:ext cx="1280160" cy="27449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580" y="6194257"/>
            <a:ext cx="1463409" cy="320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231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40" y="295277"/>
            <a:ext cx="8433931" cy="917575"/>
          </a:xfrm>
        </p:spPr>
        <p:txBody>
          <a:bodyPr/>
          <a:lstStyle>
            <a:lvl1pPr algn="l" defTabSz="9325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399" b="0" kern="1200" cap="none" spc="-150" baseline="0" dirty="0">
                <a:ln w="3175">
                  <a:noFill/>
                </a:ln>
                <a:gradFill>
                  <a:gsLst>
                    <a:gs pos="76768">
                      <a:srgbClr val="FFFFFF"/>
                    </a:gs>
                    <a:gs pos="53000">
                      <a:srgbClr val="FFFFFF"/>
                    </a:gs>
                  </a:gsLst>
                  <a:lin ang="5400000" scaled="0"/>
                </a:gradFill>
                <a:effectLst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40" y="1844220"/>
            <a:ext cx="6983412" cy="1908215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1199"/>
              </a:spcAft>
              <a:buNone/>
              <a:defRPr sz="2800" spc="-100" baseline="0"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  <a:lvl2pPr marL="0" indent="0">
              <a:spcBef>
                <a:spcPts val="0"/>
              </a:spcBef>
              <a:spcAft>
                <a:spcPts val="1199"/>
              </a:spcAft>
              <a:buFontTx/>
              <a:buNone/>
              <a:defRPr sz="1399"/>
            </a:lvl2pPr>
            <a:lvl3pPr marL="228557" indent="0">
              <a:spcBef>
                <a:spcPts val="0"/>
              </a:spcBef>
              <a:spcAft>
                <a:spcPts val="1199"/>
              </a:spcAft>
              <a:buNone/>
              <a:defRPr sz="1399"/>
            </a:lvl3pPr>
            <a:lvl4pPr marL="457112" indent="0">
              <a:spcBef>
                <a:spcPts val="0"/>
              </a:spcBef>
              <a:spcAft>
                <a:spcPts val="1199"/>
              </a:spcAft>
              <a:buNone/>
              <a:defRPr sz="1199"/>
            </a:lvl4pPr>
            <a:lvl5pPr marL="685669" indent="0">
              <a:spcBef>
                <a:spcPts val="0"/>
              </a:spcBef>
              <a:spcAft>
                <a:spcPts val="1199"/>
              </a:spcAft>
              <a:buNone/>
              <a:defRPr sz="1199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reeform 3"/>
          <p:cNvSpPr/>
          <p:nvPr userDrawn="1"/>
        </p:nvSpPr>
        <p:spPr bwMode="auto">
          <a:xfrm flipH="1">
            <a:off x="3243109" y="2"/>
            <a:ext cx="9193366" cy="6994525"/>
          </a:xfrm>
          <a:custGeom>
            <a:avLst/>
            <a:gdLst>
              <a:gd name="connsiteX0" fmla="*/ 2250659 w 9193366"/>
              <a:gd name="connsiteY0" fmla="*/ 0 h 6994525"/>
              <a:gd name="connsiteX1" fmla="*/ 2249942 w 9193366"/>
              <a:gd name="connsiteY1" fmla="*/ 0 h 6994525"/>
              <a:gd name="connsiteX2" fmla="*/ 0 w 9193366"/>
              <a:gd name="connsiteY2" fmla="*/ 0 h 6994525"/>
              <a:gd name="connsiteX3" fmla="*/ 0 w 9193366"/>
              <a:gd name="connsiteY3" fmla="*/ 6994525 h 6994525"/>
              <a:gd name="connsiteX4" fmla="*/ 2249942 w 9193366"/>
              <a:gd name="connsiteY4" fmla="*/ 6994525 h 6994525"/>
              <a:gd name="connsiteX5" fmla="*/ 2250659 w 9193366"/>
              <a:gd name="connsiteY5" fmla="*/ 6994525 h 6994525"/>
              <a:gd name="connsiteX6" fmla="*/ 9193366 w 9193366"/>
              <a:gd name="connsiteY6" fmla="*/ 6994525 h 6994525"/>
              <a:gd name="connsiteX7" fmla="*/ 2250659 w 9193366"/>
              <a:gd name="connsiteY7" fmla="*/ 723 h 6994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93366" h="6994525">
                <a:moveTo>
                  <a:pt x="2250659" y="0"/>
                </a:moveTo>
                <a:lnTo>
                  <a:pt x="2249942" y="0"/>
                </a:lnTo>
                <a:lnTo>
                  <a:pt x="0" y="0"/>
                </a:lnTo>
                <a:lnTo>
                  <a:pt x="0" y="6994525"/>
                </a:lnTo>
                <a:lnTo>
                  <a:pt x="2249942" y="6994525"/>
                </a:lnTo>
                <a:lnTo>
                  <a:pt x="2250659" y="6994525"/>
                </a:lnTo>
                <a:lnTo>
                  <a:pt x="9193366" y="6994525"/>
                </a:lnTo>
                <a:lnTo>
                  <a:pt x="2250659" y="723"/>
                </a:lnTo>
                <a:close/>
              </a:path>
            </a:pathLst>
          </a:cu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8310262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_2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40" y="295277"/>
            <a:ext cx="8433931" cy="917575"/>
          </a:xfrm>
        </p:spPr>
        <p:txBody>
          <a:bodyPr/>
          <a:lstStyle>
            <a:lvl1pPr algn="l" defTabSz="9325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399" b="0" kern="1200" cap="none" spc="-150" baseline="0" dirty="0">
                <a:ln w="3175">
                  <a:noFill/>
                </a:ln>
                <a:gradFill>
                  <a:gsLst>
                    <a:gs pos="76768">
                      <a:srgbClr val="FFFFFF"/>
                    </a:gs>
                    <a:gs pos="53000">
                      <a:srgbClr val="FFFFFF"/>
                    </a:gs>
                  </a:gsLst>
                  <a:lin ang="5400000" scaled="0"/>
                </a:gradFill>
                <a:effectLst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40" y="1844218"/>
            <a:ext cx="6983412" cy="2237676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1800"/>
              </a:spcAft>
              <a:buNone/>
              <a:defRPr sz="2800" spc="-100" baseline="0"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  <a:lvl2pPr marL="0" indent="0">
              <a:spcBef>
                <a:spcPts val="0"/>
              </a:spcBef>
              <a:spcAft>
                <a:spcPts val="1800"/>
              </a:spcAft>
              <a:buFontTx/>
              <a:buNone/>
              <a:defRPr sz="1399"/>
            </a:lvl2pPr>
            <a:lvl3pPr marL="228557" indent="0">
              <a:spcBef>
                <a:spcPts val="0"/>
              </a:spcBef>
              <a:spcAft>
                <a:spcPts val="1800"/>
              </a:spcAft>
              <a:buNone/>
              <a:defRPr sz="1399"/>
            </a:lvl3pPr>
            <a:lvl4pPr marL="457112" indent="0">
              <a:spcBef>
                <a:spcPts val="0"/>
              </a:spcBef>
              <a:spcAft>
                <a:spcPts val="1800"/>
              </a:spcAft>
              <a:buNone/>
              <a:defRPr sz="1199"/>
            </a:lvl4pPr>
            <a:lvl5pPr marL="685669" indent="0">
              <a:spcBef>
                <a:spcPts val="0"/>
              </a:spcBef>
              <a:spcAft>
                <a:spcPts val="1800"/>
              </a:spcAft>
              <a:buNone/>
              <a:defRPr sz="1199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reeform 3"/>
          <p:cNvSpPr/>
          <p:nvPr userDrawn="1"/>
        </p:nvSpPr>
        <p:spPr bwMode="auto">
          <a:xfrm flipH="1">
            <a:off x="3243109" y="2"/>
            <a:ext cx="9193366" cy="6994525"/>
          </a:xfrm>
          <a:custGeom>
            <a:avLst/>
            <a:gdLst>
              <a:gd name="connsiteX0" fmla="*/ 2250659 w 9193366"/>
              <a:gd name="connsiteY0" fmla="*/ 0 h 6994525"/>
              <a:gd name="connsiteX1" fmla="*/ 2249942 w 9193366"/>
              <a:gd name="connsiteY1" fmla="*/ 0 h 6994525"/>
              <a:gd name="connsiteX2" fmla="*/ 0 w 9193366"/>
              <a:gd name="connsiteY2" fmla="*/ 0 h 6994525"/>
              <a:gd name="connsiteX3" fmla="*/ 0 w 9193366"/>
              <a:gd name="connsiteY3" fmla="*/ 6994525 h 6994525"/>
              <a:gd name="connsiteX4" fmla="*/ 2249942 w 9193366"/>
              <a:gd name="connsiteY4" fmla="*/ 6994525 h 6994525"/>
              <a:gd name="connsiteX5" fmla="*/ 2250659 w 9193366"/>
              <a:gd name="connsiteY5" fmla="*/ 6994525 h 6994525"/>
              <a:gd name="connsiteX6" fmla="*/ 9193366 w 9193366"/>
              <a:gd name="connsiteY6" fmla="*/ 6994525 h 6994525"/>
              <a:gd name="connsiteX7" fmla="*/ 2250659 w 9193366"/>
              <a:gd name="connsiteY7" fmla="*/ 723 h 6994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93366" h="6994525">
                <a:moveTo>
                  <a:pt x="2250659" y="0"/>
                </a:moveTo>
                <a:lnTo>
                  <a:pt x="2249942" y="0"/>
                </a:lnTo>
                <a:lnTo>
                  <a:pt x="0" y="0"/>
                </a:lnTo>
                <a:lnTo>
                  <a:pt x="0" y="6994525"/>
                </a:lnTo>
                <a:lnTo>
                  <a:pt x="2249942" y="6994525"/>
                </a:lnTo>
                <a:lnTo>
                  <a:pt x="2250659" y="6994525"/>
                </a:lnTo>
                <a:lnTo>
                  <a:pt x="9193366" y="6994525"/>
                </a:lnTo>
                <a:lnTo>
                  <a:pt x="2250659" y="723"/>
                </a:lnTo>
                <a:close/>
              </a:path>
            </a:pathLst>
          </a:cu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1"/>
          </p:nvPr>
        </p:nvSpPr>
        <p:spPr>
          <a:xfrm>
            <a:off x="3243109" y="1"/>
            <a:ext cx="9193366" cy="6994524"/>
          </a:xfrm>
          <a:custGeom>
            <a:avLst/>
            <a:gdLst>
              <a:gd name="connsiteX0" fmla="*/ 6942707 w 9193366"/>
              <a:gd name="connsiteY0" fmla="*/ 0 h 6994524"/>
              <a:gd name="connsiteX1" fmla="*/ 9193366 w 9193366"/>
              <a:gd name="connsiteY1" fmla="*/ 0 h 6994524"/>
              <a:gd name="connsiteX2" fmla="*/ 9193366 w 9193366"/>
              <a:gd name="connsiteY2" fmla="*/ 6994524 h 6994524"/>
              <a:gd name="connsiteX3" fmla="*/ 6943424 w 9193366"/>
              <a:gd name="connsiteY3" fmla="*/ 6994524 h 6994524"/>
              <a:gd name="connsiteX4" fmla="*/ 6942707 w 9193366"/>
              <a:gd name="connsiteY4" fmla="*/ 6994524 h 6994524"/>
              <a:gd name="connsiteX5" fmla="*/ 0 w 9193366"/>
              <a:gd name="connsiteY5" fmla="*/ 6994524 h 6994524"/>
              <a:gd name="connsiteX6" fmla="*/ 6942707 w 9193366"/>
              <a:gd name="connsiteY6" fmla="*/ 722 h 6994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93366" h="6994524">
                <a:moveTo>
                  <a:pt x="6942707" y="0"/>
                </a:moveTo>
                <a:lnTo>
                  <a:pt x="9193366" y="0"/>
                </a:lnTo>
                <a:lnTo>
                  <a:pt x="9193366" y="6994524"/>
                </a:lnTo>
                <a:lnTo>
                  <a:pt x="6943424" y="6994524"/>
                </a:lnTo>
                <a:lnTo>
                  <a:pt x="6942707" y="6994524"/>
                </a:lnTo>
                <a:lnTo>
                  <a:pt x="0" y="6994524"/>
                </a:lnTo>
                <a:lnTo>
                  <a:pt x="6942707" y="72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291371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 defTabSz="9325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399" b="0" kern="1200" cap="none" spc="-150" baseline="0" dirty="0">
                <a:ln w="3175">
                  <a:noFill/>
                </a:ln>
                <a:gradFill>
                  <a:gsLst>
                    <a:gs pos="76768">
                      <a:srgbClr val="FFFFFF"/>
                    </a:gs>
                    <a:gs pos="53000">
                      <a:srgbClr val="FFFFFF"/>
                    </a:gs>
                  </a:gsLst>
                  <a:lin ang="5400000" scaled="0"/>
                </a:gradFill>
                <a:effectLst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1" y="1212852"/>
            <a:ext cx="5486399" cy="161921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lang="en-US" sz="2800" kern="1200" spc="-100" baseline="0" dirty="0" smtClean="0"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 sz="1599"/>
            </a:lvl2pPr>
            <a:lvl3pPr marL="231730" indent="0">
              <a:buNone/>
              <a:tabLst/>
              <a:defRPr sz="1599"/>
            </a:lvl3pPr>
            <a:lvl4pPr marL="460287" indent="0">
              <a:buNone/>
              <a:defRPr sz="1399"/>
            </a:lvl4pPr>
            <a:lvl5pPr marL="685669" indent="0">
              <a:buNone/>
              <a:tabLst/>
              <a:defRPr sz="1399"/>
            </a:lvl5pPr>
          </a:lstStyle>
          <a:p>
            <a:pPr marL="0" marR="0" lvl="0" indent="0" algn="l" defTabSz="9325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/>
              <a:t>Click to edit Master text styles</a:t>
            </a:r>
          </a:p>
          <a:p>
            <a:pPr marL="0" marR="0" lvl="1" indent="0" algn="l" defTabSz="9325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/>
              <a:t>Second level</a:t>
            </a:r>
          </a:p>
          <a:p>
            <a:pPr marL="0" marR="0" lvl="2" indent="0" algn="l" defTabSz="9325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/>
              <a:t>Third level</a:t>
            </a:r>
          </a:p>
          <a:p>
            <a:pPr marL="0" marR="0" lvl="3" indent="0" algn="l" defTabSz="9325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/>
              <a:t>Fourth level</a:t>
            </a:r>
          </a:p>
          <a:p>
            <a:pPr marL="0" marR="0" lvl="4" indent="0" algn="l" defTabSz="9325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40" y="1212852"/>
            <a:ext cx="5486399" cy="1588127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lang="en-US" sz="2800" kern="1200" spc="-100" baseline="0" dirty="0" smtClean="0"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 sz="1599"/>
            </a:lvl2pPr>
            <a:lvl3pPr marL="231730" indent="0">
              <a:buNone/>
              <a:tabLst/>
              <a:defRPr sz="1599"/>
            </a:lvl3pPr>
            <a:lvl4pPr marL="460287" indent="0">
              <a:buNone/>
              <a:defRPr sz="1399"/>
            </a:lvl4pPr>
            <a:lvl5pPr marL="685669" indent="0">
              <a:buNone/>
              <a:tabLst/>
              <a:defRPr sz="1399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2409879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 defTabSz="9325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399" b="0" kern="1200" cap="none" spc="-150" baseline="0" dirty="0">
                <a:ln w="3175">
                  <a:noFill/>
                </a:ln>
                <a:gradFill>
                  <a:gsLst>
                    <a:gs pos="76768">
                      <a:srgbClr val="FFFFFF"/>
                    </a:gs>
                    <a:gs pos="53000">
                      <a:srgbClr val="FFFFFF"/>
                    </a:gs>
                  </a:gsLst>
                  <a:lin ang="5400000" scaled="0"/>
                </a:gradFill>
                <a:effectLst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04962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8470" y="249912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 algn="l" defTabSz="9325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7198" b="0" kern="1200" cap="none" spc="-300" baseline="0" dirty="0">
                <a:ln w="3175">
                  <a:noFill/>
                </a:ln>
                <a:gradFill>
                  <a:gsLst>
                    <a:gs pos="76768">
                      <a:srgbClr val="FFFFFF"/>
                    </a:gs>
                    <a:gs pos="53000">
                      <a:srgbClr val="FFFFFF"/>
                    </a:gs>
                  </a:gsLst>
                  <a:lin ang="5400000" scaled="0"/>
                </a:gradFill>
                <a:effectLst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88471" y="3954464"/>
            <a:ext cx="10058401" cy="6832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28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0" name="Windows 10"/>
          <p:cNvSpPr>
            <a:spLocks noChangeAspect="1" noEditPoints="1"/>
          </p:cNvSpPr>
          <p:nvPr userDrawn="1"/>
        </p:nvSpPr>
        <p:spPr bwMode="auto">
          <a:xfrm>
            <a:off x="502172" y="845527"/>
            <a:ext cx="3914969" cy="731520"/>
          </a:xfrm>
          <a:custGeom>
            <a:avLst/>
            <a:gdLst>
              <a:gd name="T0" fmla="*/ 295 w 3590"/>
              <a:gd name="T1" fmla="*/ 329 h 668"/>
              <a:gd name="T2" fmla="*/ 0 w 3590"/>
              <a:gd name="T3" fmla="*/ 94 h 668"/>
              <a:gd name="T4" fmla="*/ 295 w 3590"/>
              <a:gd name="T5" fmla="*/ 616 h 668"/>
              <a:gd name="T6" fmla="*/ 284 w 3590"/>
              <a:gd name="T7" fmla="*/ 340 h 668"/>
              <a:gd name="T8" fmla="*/ 284 w 3590"/>
              <a:gd name="T9" fmla="*/ 340 h 668"/>
              <a:gd name="T10" fmla="*/ 3196 w 3590"/>
              <a:gd name="T11" fmla="*/ 160 h 668"/>
              <a:gd name="T12" fmla="*/ 3158 w 3590"/>
              <a:gd name="T13" fmla="*/ 224 h 668"/>
              <a:gd name="T14" fmla="*/ 3223 w 3590"/>
              <a:gd name="T15" fmla="*/ 531 h 668"/>
              <a:gd name="T16" fmla="*/ 3407 w 3590"/>
              <a:gd name="T17" fmla="*/ 139 h 668"/>
              <a:gd name="T18" fmla="*/ 3339 w 3590"/>
              <a:gd name="T19" fmla="*/ 424 h 668"/>
              <a:gd name="T20" fmla="*/ 3513 w 3590"/>
              <a:gd name="T21" fmla="*/ 524 h 668"/>
              <a:gd name="T22" fmla="*/ 3465 w 3590"/>
              <a:gd name="T23" fmla="*/ 125 h 668"/>
              <a:gd name="T24" fmla="*/ 3544 w 3590"/>
              <a:gd name="T25" fmla="*/ 334 h 668"/>
              <a:gd name="T26" fmla="*/ 1215 w 3590"/>
              <a:gd name="T27" fmla="*/ 532 h 668"/>
              <a:gd name="T28" fmla="*/ 1118 w 3590"/>
              <a:gd name="T29" fmla="*/ 240 h 668"/>
              <a:gd name="T30" fmla="*/ 916 w 3590"/>
              <a:gd name="T31" fmla="*/ 133 h 668"/>
              <a:gd name="T32" fmla="*/ 1017 w 3590"/>
              <a:gd name="T33" fmla="*/ 439 h 668"/>
              <a:gd name="T34" fmla="*/ 1242 w 3590"/>
              <a:gd name="T35" fmla="*/ 478 h 668"/>
              <a:gd name="T36" fmla="*/ 1382 w 3590"/>
              <a:gd name="T37" fmla="*/ 133 h 668"/>
              <a:gd name="T38" fmla="*/ 1424 w 3590"/>
              <a:gd name="T39" fmla="*/ 175 h 668"/>
              <a:gd name="T40" fmla="*/ 1467 w 3590"/>
              <a:gd name="T41" fmla="*/ 132 h 668"/>
              <a:gd name="T42" fmla="*/ 1422 w 3590"/>
              <a:gd name="T43" fmla="*/ 247 h 668"/>
              <a:gd name="T44" fmla="*/ 1726 w 3590"/>
              <a:gd name="T45" fmla="*/ 532 h 668"/>
              <a:gd name="T46" fmla="*/ 1581 w 3590"/>
              <a:gd name="T47" fmla="*/ 369 h 668"/>
              <a:gd name="T48" fmla="*/ 1581 w 3590"/>
              <a:gd name="T49" fmla="*/ 247 h 668"/>
              <a:gd name="T50" fmla="*/ 1747 w 3590"/>
              <a:gd name="T51" fmla="*/ 271 h 668"/>
              <a:gd name="T52" fmla="*/ 2041 w 3590"/>
              <a:gd name="T53" fmla="*/ 532 h 668"/>
              <a:gd name="T54" fmla="*/ 1856 w 3590"/>
              <a:gd name="T55" fmla="*/ 500 h 668"/>
              <a:gd name="T56" fmla="*/ 2040 w 3590"/>
              <a:gd name="T57" fmla="*/ 286 h 668"/>
              <a:gd name="T58" fmla="*/ 2087 w 3590"/>
              <a:gd name="T59" fmla="*/ 532 h 668"/>
              <a:gd name="T60" fmla="*/ 1960 w 3590"/>
              <a:gd name="T61" fmla="*/ 279 h 668"/>
              <a:gd name="T62" fmla="*/ 1955 w 3590"/>
              <a:gd name="T63" fmla="*/ 500 h 668"/>
              <a:gd name="T64" fmla="*/ 2387 w 3590"/>
              <a:gd name="T65" fmla="*/ 497 h 668"/>
              <a:gd name="T66" fmla="*/ 2184 w 3590"/>
              <a:gd name="T67" fmla="*/ 281 h 668"/>
              <a:gd name="T68" fmla="*/ 2379 w 3590"/>
              <a:gd name="T69" fmla="*/ 390 h 668"/>
              <a:gd name="T70" fmla="*/ 2192 w 3590"/>
              <a:gd name="T71" fmla="*/ 391 h 668"/>
              <a:gd name="T72" fmla="*/ 2379 w 3590"/>
              <a:gd name="T73" fmla="*/ 390 h 668"/>
              <a:gd name="T74" fmla="*/ 2651 w 3590"/>
              <a:gd name="T75" fmla="*/ 328 h 668"/>
              <a:gd name="T76" fmla="*/ 2576 w 3590"/>
              <a:gd name="T77" fmla="*/ 532 h 668"/>
              <a:gd name="T78" fmla="*/ 2551 w 3590"/>
              <a:gd name="T79" fmla="*/ 461 h 668"/>
              <a:gd name="T80" fmla="*/ 2628 w 3590"/>
              <a:gd name="T81" fmla="*/ 247 h 668"/>
              <a:gd name="T82" fmla="*/ 2735 w 3590"/>
              <a:gd name="T83" fmla="*/ 487 h 668"/>
              <a:gd name="T84" fmla="*/ 3039 w 3590"/>
              <a:gd name="T85" fmla="*/ 456 h 668"/>
              <a:gd name="T86" fmla="*/ 2864 w 3590"/>
              <a:gd name="T87" fmla="*/ 473 h 668"/>
              <a:gd name="T88" fmla="*/ 2934 w 3590"/>
              <a:gd name="T89" fmla="*/ 406 h 668"/>
              <a:gd name="T90" fmla="*/ 2965 w 3590"/>
              <a:gd name="T91" fmla="*/ 240 h 668"/>
              <a:gd name="T92" fmla="*/ 2925 w 3590"/>
              <a:gd name="T93" fmla="*/ 290 h 668"/>
              <a:gd name="T94" fmla="*/ 3022 w 3590"/>
              <a:gd name="T95" fmla="*/ 408 h 6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3590" h="668">
                <a:moveTo>
                  <a:pt x="295" y="52"/>
                </a:moveTo>
                <a:cubicBezTo>
                  <a:pt x="667" y="0"/>
                  <a:pt x="667" y="0"/>
                  <a:pt x="667" y="0"/>
                </a:cubicBezTo>
                <a:cubicBezTo>
                  <a:pt x="667" y="329"/>
                  <a:pt x="667" y="329"/>
                  <a:pt x="667" y="329"/>
                </a:cubicBezTo>
                <a:cubicBezTo>
                  <a:pt x="295" y="329"/>
                  <a:pt x="295" y="329"/>
                  <a:pt x="295" y="329"/>
                </a:cubicBezTo>
                <a:lnTo>
                  <a:pt x="295" y="52"/>
                </a:lnTo>
                <a:close/>
                <a:moveTo>
                  <a:pt x="284" y="329"/>
                </a:moveTo>
                <a:cubicBezTo>
                  <a:pt x="284" y="54"/>
                  <a:pt x="284" y="54"/>
                  <a:pt x="284" y="54"/>
                </a:cubicBezTo>
                <a:cubicBezTo>
                  <a:pt x="0" y="94"/>
                  <a:pt x="0" y="94"/>
                  <a:pt x="0" y="94"/>
                </a:cubicBezTo>
                <a:cubicBezTo>
                  <a:pt x="0" y="329"/>
                  <a:pt x="0" y="329"/>
                  <a:pt x="0" y="329"/>
                </a:cubicBezTo>
                <a:lnTo>
                  <a:pt x="284" y="329"/>
                </a:lnTo>
                <a:close/>
                <a:moveTo>
                  <a:pt x="295" y="340"/>
                </a:moveTo>
                <a:cubicBezTo>
                  <a:pt x="295" y="616"/>
                  <a:pt x="295" y="616"/>
                  <a:pt x="295" y="616"/>
                </a:cubicBezTo>
                <a:cubicBezTo>
                  <a:pt x="667" y="668"/>
                  <a:pt x="667" y="668"/>
                  <a:pt x="667" y="668"/>
                </a:cubicBezTo>
                <a:cubicBezTo>
                  <a:pt x="667" y="340"/>
                  <a:pt x="667" y="340"/>
                  <a:pt x="667" y="340"/>
                </a:cubicBezTo>
                <a:lnTo>
                  <a:pt x="295" y="340"/>
                </a:lnTo>
                <a:close/>
                <a:moveTo>
                  <a:pt x="284" y="340"/>
                </a:moveTo>
                <a:cubicBezTo>
                  <a:pt x="0" y="340"/>
                  <a:pt x="0" y="340"/>
                  <a:pt x="0" y="340"/>
                </a:cubicBezTo>
                <a:cubicBezTo>
                  <a:pt x="0" y="575"/>
                  <a:pt x="0" y="575"/>
                  <a:pt x="0" y="575"/>
                </a:cubicBezTo>
                <a:cubicBezTo>
                  <a:pt x="284" y="615"/>
                  <a:pt x="284" y="615"/>
                  <a:pt x="284" y="615"/>
                </a:cubicBezTo>
                <a:lnTo>
                  <a:pt x="284" y="340"/>
                </a:lnTo>
                <a:close/>
                <a:moveTo>
                  <a:pt x="3269" y="123"/>
                </a:moveTo>
                <a:cubicBezTo>
                  <a:pt x="3252" y="123"/>
                  <a:pt x="3252" y="123"/>
                  <a:pt x="3252" y="123"/>
                </a:cubicBezTo>
                <a:cubicBezTo>
                  <a:pt x="3245" y="129"/>
                  <a:pt x="3236" y="136"/>
                  <a:pt x="3227" y="142"/>
                </a:cubicBezTo>
                <a:cubicBezTo>
                  <a:pt x="3217" y="148"/>
                  <a:pt x="3207" y="154"/>
                  <a:pt x="3196" y="160"/>
                </a:cubicBezTo>
                <a:cubicBezTo>
                  <a:pt x="3185" y="166"/>
                  <a:pt x="3174" y="171"/>
                  <a:pt x="3163" y="176"/>
                </a:cubicBezTo>
                <a:cubicBezTo>
                  <a:pt x="3152" y="181"/>
                  <a:pt x="3141" y="185"/>
                  <a:pt x="3131" y="187"/>
                </a:cubicBezTo>
                <a:cubicBezTo>
                  <a:pt x="3131" y="234"/>
                  <a:pt x="3131" y="234"/>
                  <a:pt x="3131" y="234"/>
                </a:cubicBezTo>
                <a:cubicBezTo>
                  <a:pt x="3140" y="231"/>
                  <a:pt x="3149" y="228"/>
                  <a:pt x="3158" y="224"/>
                </a:cubicBezTo>
                <a:cubicBezTo>
                  <a:pt x="3168" y="221"/>
                  <a:pt x="3177" y="216"/>
                  <a:pt x="3185" y="212"/>
                </a:cubicBezTo>
                <a:cubicBezTo>
                  <a:pt x="3194" y="207"/>
                  <a:pt x="3201" y="203"/>
                  <a:pt x="3208" y="198"/>
                </a:cubicBezTo>
                <a:cubicBezTo>
                  <a:pt x="3215" y="194"/>
                  <a:pt x="3220" y="190"/>
                  <a:pt x="3223" y="186"/>
                </a:cubicBezTo>
                <a:cubicBezTo>
                  <a:pt x="3223" y="531"/>
                  <a:pt x="3223" y="531"/>
                  <a:pt x="3223" y="531"/>
                </a:cubicBezTo>
                <a:cubicBezTo>
                  <a:pt x="3269" y="531"/>
                  <a:pt x="3269" y="531"/>
                  <a:pt x="3269" y="531"/>
                </a:cubicBezTo>
                <a:lnTo>
                  <a:pt x="3269" y="123"/>
                </a:lnTo>
                <a:close/>
                <a:moveTo>
                  <a:pt x="3465" y="125"/>
                </a:moveTo>
                <a:cubicBezTo>
                  <a:pt x="3443" y="125"/>
                  <a:pt x="3424" y="130"/>
                  <a:pt x="3407" y="139"/>
                </a:cubicBezTo>
                <a:cubicBezTo>
                  <a:pt x="3390" y="148"/>
                  <a:pt x="3376" y="162"/>
                  <a:pt x="3365" y="180"/>
                </a:cubicBezTo>
                <a:cubicBezTo>
                  <a:pt x="3354" y="198"/>
                  <a:pt x="3345" y="221"/>
                  <a:pt x="3339" y="247"/>
                </a:cubicBezTo>
                <a:cubicBezTo>
                  <a:pt x="3333" y="274"/>
                  <a:pt x="3331" y="305"/>
                  <a:pt x="3331" y="340"/>
                </a:cubicBezTo>
                <a:cubicBezTo>
                  <a:pt x="3331" y="371"/>
                  <a:pt x="3333" y="399"/>
                  <a:pt x="3339" y="424"/>
                </a:cubicBezTo>
                <a:cubicBezTo>
                  <a:pt x="3344" y="448"/>
                  <a:pt x="3353" y="469"/>
                  <a:pt x="3363" y="486"/>
                </a:cubicBezTo>
                <a:cubicBezTo>
                  <a:pt x="3374" y="503"/>
                  <a:pt x="3387" y="516"/>
                  <a:pt x="3403" y="525"/>
                </a:cubicBezTo>
                <a:cubicBezTo>
                  <a:pt x="3419" y="533"/>
                  <a:pt x="3436" y="538"/>
                  <a:pt x="3456" y="538"/>
                </a:cubicBezTo>
                <a:cubicBezTo>
                  <a:pt x="3478" y="538"/>
                  <a:pt x="3496" y="533"/>
                  <a:pt x="3513" y="524"/>
                </a:cubicBezTo>
                <a:cubicBezTo>
                  <a:pt x="3530" y="515"/>
                  <a:pt x="3544" y="501"/>
                  <a:pt x="3555" y="484"/>
                </a:cubicBezTo>
                <a:cubicBezTo>
                  <a:pt x="3566" y="466"/>
                  <a:pt x="3575" y="444"/>
                  <a:pt x="3581" y="418"/>
                </a:cubicBezTo>
                <a:cubicBezTo>
                  <a:pt x="3587" y="393"/>
                  <a:pt x="3590" y="363"/>
                  <a:pt x="3590" y="330"/>
                </a:cubicBezTo>
                <a:cubicBezTo>
                  <a:pt x="3590" y="194"/>
                  <a:pt x="3548" y="125"/>
                  <a:pt x="3465" y="125"/>
                </a:cubicBezTo>
                <a:close/>
                <a:moveTo>
                  <a:pt x="3461" y="499"/>
                </a:moveTo>
                <a:cubicBezTo>
                  <a:pt x="3405" y="499"/>
                  <a:pt x="3377" y="445"/>
                  <a:pt x="3377" y="337"/>
                </a:cubicBezTo>
                <a:cubicBezTo>
                  <a:pt x="3377" y="222"/>
                  <a:pt x="3406" y="164"/>
                  <a:pt x="3463" y="164"/>
                </a:cubicBezTo>
                <a:cubicBezTo>
                  <a:pt x="3517" y="164"/>
                  <a:pt x="3544" y="221"/>
                  <a:pt x="3544" y="334"/>
                </a:cubicBezTo>
                <a:cubicBezTo>
                  <a:pt x="3544" y="444"/>
                  <a:pt x="3516" y="499"/>
                  <a:pt x="3461" y="499"/>
                </a:cubicBezTo>
                <a:close/>
                <a:moveTo>
                  <a:pt x="1382" y="133"/>
                </a:moveTo>
                <a:cubicBezTo>
                  <a:pt x="1270" y="532"/>
                  <a:pt x="1270" y="532"/>
                  <a:pt x="1270" y="532"/>
                </a:cubicBezTo>
                <a:cubicBezTo>
                  <a:pt x="1215" y="532"/>
                  <a:pt x="1215" y="532"/>
                  <a:pt x="1215" y="532"/>
                </a:cubicBezTo>
                <a:cubicBezTo>
                  <a:pt x="1133" y="240"/>
                  <a:pt x="1133" y="240"/>
                  <a:pt x="1133" y="240"/>
                </a:cubicBezTo>
                <a:cubicBezTo>
                  <a:pt x="1130" y="229"/>
                  <a:pt x="1128" y="216"/>
                  <a:pt x="1127" y="200"/>
                </a:cubicBezTo>
                <a:cubicBezTo>
                  <a:pt x="1126" y="200"/>
                  <a:pt x="1126" y="200"/>
                  <a:pt x="1126" y="200"/>
                </a:cubicBezTo>
                <a:cubicBezTo>
                  <a:pt x="1124" y="214"/>
                  <a:pt x="1122" y="227"/>
                  <a:pt x="1118" y="240"/>
                </a:cubicBezTo>
                <a:cubicBezTo>
                  <a:pt x="1036" y="532"/>
                  <a:pt x="1036" y="532"/>
                  <a:pt x="1036" y="532"/>
                </a:cubicBezTo>
                <a:cubicBezTo>
                  <a:pt x="981" y="532"/>
                  <a:pt x="981" y="532"/>
                  <a:pt x="981" y="532"/>
                </a:cubicBezTo>
                <a:cubicBezTo>
                  <a:pt x="865" y="133"/>
                  <a:pt x="865" y="133"/>
                  <a:pt x="865" y="133"/>
                </a:cubicBezTo>
                <a:cubicBezTo>
                  <a:pt x="916" y="133"/>
                  <a:pt x="916" y="133"/>
                  <a:pt x="916" y="133"/>
                </a:cubicBezTo>
                <a:cubicBezTo>
                  <a:pt x="1001" y="439"/>
                  <a:pt x="1001" y="439"/>
                  <a:pt x="1001" y="439"/>
                </a:cubicBezTo>
                <a:cubicBezTo>
                  <a:pt x="1004" y="452"/>
                  <a:pt x="1007" y="466"/>
                  <a:pt x="1008" y="479"/>
                </a:cubicBezTo>
                <a:cubicBezTo>
                  <a:pt x="1009" y="479"/>
                  <a:pt x="1009" y="479"/>
                  <a:pt x="1009" y="479"/>
                </a:cubicBezTo>
                <a:cubicBezTo>
                  <a:pt x="1010" y="468"/>
                  <a:pt x="1013" y="454"/>
                  <a:pt x="1017" y="439"/>
                </a:cubicBezTo>
                <a:cubicBezTo>
                  <a:pt x="1106" y="133"/>
                  <a:pt x="1106" y="133"/>
                  <a:pt x="1106" y="133"/>
                </a:cubicBezTo>
                <a:cubicBezTo>
                  <a:pt x="1151" y="133"/>
                  <a:pt x="1151" y="133"/>
                  <a:pt x="1151" y="133"/>
                </a:cubicBezTo>
                <a:cubicBezTo>
                  <a:pt x="1235" y="441"/>
                  <a:pt x="1235" y="441"/>
                  <a:pt x="1235" y="441"/>
                </a:cubicBezTo>
                <a:cubicBezTo>
                  <a:pt x="1238" y="453"/>
                  <a:pt x="1240" y="465"/>
                  <a:pt x="1242" y="478"/>
                </a:cubicBezTo>
                <a:cubicBezTo>
                  <a:pt x="1243" y="478"/>
                  <a:pt x="1243" y="478"/>
                  <a:pt x="1243" y="478"/>
                </a:cubicBezTo>
                <a:cubicBezTo>
                  <a:pt x="1244" y="469"/>
                  <a:pt x="1246" y="456"/>
                  <a:pt x="1250" y="440"/>
                </a:cubicBezTo>
                <a:cubicBezTo>
                  <a:pt x="1332" y="133"/>
                  <a:pt x="1332" y="133"/>
                  <a:pt x="1332" y="133"/>
                </a:cubicBezTo>
                <a:lnTo>
                  <a:pt x="1382" y="133"/>
                </a:lnTo>
                <a:close/>
                <a:moveTo>
                  <a:pt x="1475" y="153"/>
                </a:moveTo>
                <a:cubicBezTo>
                  <a:pt x="1475" y="162"/>
                  <a:pt x="1472" y="169"/>
                  <a:pt x="1466" y="174"/>
                </a:cubicBezTo>
                <a:cubicBezTo>
                  <a:pt x="1461" y="180"/>
                  <a:pt x="1453" y="183"/>
                  <a:pt x="1445" y="183"/>
                </a:cubicBezTo>
                <a:cubicBezTo>
                  <a:pt x="1437" y="183"/>
                  <a:pt x="1430" y="180"/>
                  <a:pt x="1424" y="175"/>
                </a:cubicBezTo>
                <a:cubicBezTo>
                  <a:pt x="1418" y="169"/>
                  <a:pt x="1416" y="162"/>
                  <a:pt x="1416" y="153"/>
                </a:cubicBezTo>
                <a:cubicBezTo>
                  <a:pt x="1416" y="145"/>
                  <a:pt x="1418" y="138"/>
                  <a:pt x="1424" y="132"/>
                </a:cubicBezTo>
                <a:cubicBezTo>
                  <a:pt x="1430" y="127"/>
                  <a:pt x="1437" y="124"/>
                  <a:pt x="1445" y="124"/>
                </a:cubicBezTo>
                <a:cubicBezTo>
                  <a:pt x="1454" y="124"/>
                  <a:pt x="1461" y="127"/>
                  <a:pt x="1467" y="132"/>
                </a:cubicBezTo>
                <a:cubicBezTo>
                  <a:pt x="1472" y="138"/>
                  <a:pt x="1475" y="145"/>
                  <a:pt x="1475" y="153"/>
                </a:cubicBezTo>
                <a:close/>
                <a:moveTo>
                  <a:pt x="1468" y="532"/>
                </a:moveTo>
                <a:cubicBezTo>
                  <a:pt x="1422" y="532"/>
                  <a:pt x="1422" y="532"/>
                  <a:pt x="1422" y="532"/>
                </a:cubicBezTo>
                <a:cubicBezTo>
                  <a:pt x="1422" y="247"/>
                  <a:pt x="1422" y="247"/>
                  <a:pt x="1422" y="247"/>
                </a:cubicBezTo>
                <a:cubicBezTo>
                  <a:pt x="1468" y="247"/>
                  <a:pt x="1468" y="247"/>
                  <a:pt x="1468" y="247"/>
                </a:cubicBezTo>
                <a:lnTo>
                  <a:pt x="1468" y="532"/>
                </a:lnTo>
                <a:close/>
                <a:moveTo>
                  <a:pt x="1772" y="532"/>
                </a:moveTo>
                <a:cubicBezTo>
                  <a:pt x="1726" y="532"/>
                  <a:pt x="1726" y="532"/>
                  <a:pt x="1726" y="532"/>
                </a:cubicBezTo>
                <a:cubicBezTo>
                  <a:pt x="1726" y="369"/>
                  <a:pt x="1726" y="369"/>
                  <a:pt x="1726" y="369"/>
                </a:cubicBezTo>
                <a:cubicBezTo>
                  <a:pt x="1726" y="309"/>
                  <a:pt x="1704" y="279"/>
                  <a:pt x="1660" y="279"/>
                </a:cubicBezTo>
                <a:cubicBezTo>
                  <a:pt x="1638" y="279"/>
                  <a:pt x="1619" y="288"/>
                  <a:pt x="1604" y="305"/>
                </a:cubicBezTo>
                <a:cubicBezTo>
                  <a:pt x="1589" y="322"/>
                  <a:pt x="1581" y="343"/>
                  <a:pt x="1581" y="369"/>
                </a:cubicBezTo>
                <a:cubicBezTo>
                  <a:pt x="1581" y="532"/>
                  <a:pt x="1581" y="532"/>
                  <a:pt x="1581" y="532"/>
                </a:cubicBezTo>
                <a:cubicBezTo>
                  <a:pt x="1536" y="532"/>
                  <a:pt x="1536" y="532"/>
                  <a:pt x="1536" y="532"/>
                </a:cubicBezTo>
                <a:cubicBezTo>
                  <a:pt x="1536" y="247"/>
                  <a:pt x="1536" y="247"/>
                  <a:pt x="1536" y="247"/>
                </a:cubicBezTo>
                <a:cubicBezTo>
                  <a:pt x="1581" y="247"/>
                  <a:pt x="1581" y="247"/>
                  <a:pt x="1581" y="247"/>
                </a:cubicBezTo>
                <a:cubicBezTo>
                  <a:pt x="1581" y="294"/>
                  <a:pt x="1581" y="294"/>
                  <a:pt x="1581" y="294"/>
                </a:cubicBezTo>
                <a:cubicBezTo>
                  <a:pt x="1583" y="294"/>
                  <a:pt x="1583" y="294"/>
                  <a:pt x="1583" y="294"/>
                </a:cubicBezTo>
                <a:cubicBezTo>
                  <a:pt x="1604" y="258"/>
                  <a:pt x="1635" y="240"/>
                  <a:pt x="1676" y="240"/>
                </a:cubicBezTo>
                <a:cubicBezTo>
                  <a:pt x="1707" y="240"/>
                  <a:pt x="1731" y="250"/>
                  <a:pt x="1747" y="271"/>
                </a:cubicBezTo>
                <a:cubicBezTo>
                  <a:pt x="1764" y="291"/>
                  <a:pt x="1772" y="320"/>
                  <a:pt x="1772" y="358"/>
                </a:cubicBezTo>
                <a:lnTo>
                  <a:pt x="1772" y="532"/>
                </a:lnTo>
                <a:close/>
                <a:moveTo>
                  <a:pt x="2087" y="532"/>
                </a:moveTo>
                <a:cubicBezTo>
                  <a:pt x="2041" y="532"/>
                  <a:pt x="2041" y="532"/>
                  <a:pt x="2041" y="532"/>
                </a:cubicBezTo>
                <a:cubicBezTo>
                  <a:pt x="2041" y="483"/>
                  <a:pt x="2041" y="483"/>
                  <a:pt x="2041" y="483"/>
                </a:cubicBezTo>
                <a:cubicBezTo>
                  <a:pt x="2040" y="483"/>
                  <a:pt x="2040" y="483"/>
                  <a:pt x="2040" y="483"/>
                </a:cubicBezTo>
                <a:cubicBezTo>
                  <a:pt x="2019" y="520"/>
                  <a:pt x="1986" y="539"/>
                  <a:pt x="1942" y="539"/>
                </a:cubicBezTo>
                <a:cubicBezTo>
                  <a:pt x="1906" y="539"/>
                  <a:pt x="1878" y="526"/>
                  <a:pt x="1856" y="500"/>
                </a:cubicBezTo>
                <a:cubicBezTo>
                  <a:pt x="1835" y="474"/>
                  <a:pt x="1824" y="440"/>
                  <a:pt x="1824" y="396"/>
                </a:cubicBezTo>
                <a:cubicBezTo>
                  <a:pt x="1824" y="349"/>
                  <a:pt x="1836" y="312"/>
                  <a:pt x="1860" y="283"/>
                </a:cubicBezTo>
                <a:cubicBezTo>
                  <a:pt x="1883" y="255"/>
                  <a:pt x="1915" y="240"/>
                  <a:pt x="1955" y="240"/>
                </a:cubicBezTo>
                <a:cubicBezTo>
                  <a:pt x="1993" y="240"/>
                  <a:pt x="2022" y="256"/>
                  <a:pt x="2040" y="286"/>
                </a:cubicBezTo>
                <a:cubicBezTo>
                  <a:pt x="2041" y="286"/>
                  <a:pt x="2041" y="286"/>
                  <a:pt x="2041" y="286"/>
                </a:cubicBezTo>
                <a:cubicBezTo>
                  <a:pt x="2041" y="110"/>
                  <a:pt x="2041" y="110"/>
                  <a:pt x="2041" y="110"/>
                </a:cubicBezTo>
                <a:cubicBezTo>
                  <a:pt x="2087" y="110"/>
                  <a:pt x="2087" y="110"/>
                  <a:pt x="2087" y="110"/>
                </a:cubicBezTo>
                <a:lnTo>
                  <a:pt x="2087" y="532"/>
                </a:lnTo>
                <a:close/>
                <a:moveTo>
                  <a:pt x="2041" y="403"/>
                </a:moveTo>
                <a:cubicBezTo>
                  <a:pt x="2041" y="361"/>
                  <a:pt x="2041" y="361"/>
                  <a:pt x="2041" y="361"/>
                </a:cubicBezTo>
                <a:cubicBezTo>
                  <a:pt x="2041" y="338"/>
                  <a:pt x="2033" y="318"/>
                  <a:pt x="2018" y="303"/>
                </a:cubicBezTo>
                <a:cubicBezTo>
                  <a:pt x="2002" y="287"/>
                  <a:pt x="1983" y="279"/>
                  <a:pt x="1960" y="279"/>
                </a:cubicBezTo>
                <a:cubicBezTo>
                  <a:pt x="1933" y="279"/>
                  <a:pt x="1911" y="289"/>
                  <a:pt x="1895" y="310"/>
                </a:cubicBezTo>
                <a:cubicBezTo>
                  <a:pt x="1879" y="330"/>
                  <a:pt x="1871" y="358"/>
                  <a:pt x="1871" y="394"/>
                </a:cubicBezTo>
                <a:cubicBezTo>
                  <a:pt x="1871" y="427"/>
                  <a:pt x="1879" y="452"/>
                  <a:pt x="1894" y="471"/>
                </a:cubicBezTo>
                <a:cubicBezTo>
                  <a:pt x="1909" y="490"/>
                  <a:pt x="1929" y="500"/>
                  <a:pt x="1955" y="500"/>
                </a:cubicBezTo>
                <a:cubicBezTo>
                  <a:pt x="1980" y="500"/>
                  <a:pt x="2001" y="491"/>
                  <a:pt x="2017" y="473"/>
                </a:cubicBezTo>
                <a:cubicBezTo>
                  <a:pt x="2033" y="454"/>
                  <a:pt x="2041" y="431"/>
                  <a:pt x="2041" y="403"/>
                </a:cubicBezTo>
                <a:close/>
                <a:moveTo>
                  <a:pt x="2425" y="388"/>
                </a:moveTo>
                <a:cubicBezTo>
                  <a:pt x="2425" y="434"/>
                  <a:pt x="2412" y="470"/>
                  <a:pt x="2387" y="497"/>
                </a:cubicBezTo>
                <a:cubicBezTo>
                  <a:pt x="2361" y="525"/>
                  <a:pt x="2327" y="539"/>
                  <a:pt x="2284" y="539"/>
                </a:cubicBezTo>
                <a:cubicBezTo>
                  <a:pt x="2242" y="539"/>
                  <a:pt x="2208" y="525"/>
                  <a:pt x="2183" y="499"/>
                </a:cubicBezTo>
                <a:cubicBezTo>
                  <a:pt x="2158" y="472"/>
                  <a:pt x="2145" y="437"/>
                  <a:pt x="2145" y="393"/>
                </a:cubicBezTo>
                <a:cubicBezTo>
                  <a:pt x="2145" y="346"/>
                  <a:pt x="2158" y="309"/>
                  <a:pt x="2184" y="281"/>
                </a:cubicBezTo>
                <a:cubicBezTo>
                  <a:pt x="2210" y="254"/>
                  <a:pt x="2245" y="240"/>
                  <a:pt x="2290" y="240"/>
                </a:cubicBezTo>
                <a:cubicBezTo>
                  <a:pt x="2332" y="240"/>
                  <a:pt x="2366" y="253"/>
                  <a:pt x="2389" y="280"/>
                </a:cubicBezTo>
                <a:cubicBezTo>
                  <a:pt x="2413" y="306"/>
                  <a:pt x="2425" y="342"/>
                  <a:pt x="2425" y="388"/>
                </a:cubicBezTo>
                <a:close/>
                <a:moveTo>
                  <a:pt x="2379" y="390"/>
                </a:moveTo>
                <a:cubicBezTo>
                  <a:pt x="2379" y="354"/>
                  <a:pt x="2371" y="327"/>
                  <a:pt x="2355" y="308"/>
                </a:cubicBezTo>
                <a:cubicBezTo>
                  <a:pt x="2339" y="289"/>
                  <a:pt x="2316" y="279"/>
                  <a:pt x="2287" y="279"/>
                </a:cubicBezTo>
                <a:cubicBezTo>
                  <a:pt x="2258" y="279"/>
                  <a:pt x="2234" y="289"/>
                  <a:pt x="2217" y="308"/>
                </a:cubicBezTo>
                <a:cubicBezTo>
                  <a:pt x="2200" y="328"/>
                  <a:pt x="2192" y="356"/>
                  <a:pt x="2192" y="391"/>
                </a:cubicBezTo>
                <a:cubicBezTo>
                  <a:pt x="2192" y="425"/>
                  <a:pt x="2200" y="452"/>
                  <a:pt x="2218" y="471"/>
                </a:cubicBezTo>
                <a:cubicBezTo>
                  <a:pt x="2235" y="490"/>
                  <a:pt x="2258" y="500"/>
                  <a:pt x="2287" y="500"/>
                </a:cubicBezTo>
                <a:cubicBezTo>
                  <a:pt x="2317" y="500"/>
                  <a:pt x="2339" y="490"/>
                  <a:pt x="2355" y="471"/>
                </a:cubicBezTo>
                <a:cubicBezTo>
                  <a:pt x="2371" y="453"/>
                  <a:pt x="2379" y="425"/>
                  <a:pt x="2379" y="390"/>
                </a:cubicBezTo>
                <a:close/>
                <a:moveTo>
                  <a:pt x="2842" y="247"/>
                </a:moveTo>
                <a:cubicBezTo>
                  <a:pt x="2757" y="532"/>
                  <a:pt x="2757" y="532"/>
                  <a:pt x="2757" y="532"/>
                </a:cubicBezTo>
                <a:cubicBezTo>
                  <a:pt x="2710" y="532"/>
                  <a:pt x="2710" y="532"/>
                  <a:pt x="2710" y="532"/>
                </a:cubicBezTo>
                <a:cubicBezTo>
                  <a:pt x="2651" y="328"/>
                  <a:pt x="2651" y="328"/>
                  <a:pt x="2651" y="328"/>
                </a:cubicBezTo>
                <a:cubicBezTo>
                  <a:pt x="2649" y="321"/>
                  <a:pt x="2648" y="312"/>
                  <a:pt x="2647" y="302"/>
                </a:cubicBezTo>
                <a:cubicBezTo>
                  <a:pt x="2646" y="302"/>
                  <a:pt x="2646" y="302"/>
                  <a:pt x="2646" y="302"/>
                </a:cubicBezTo>
                <a:cubicBezTo>
                  <a:pt x="2645" y="308"/>
                  <a:pt x="2643" y="317"/>
                  <a:pt x="2640" y="328"/>
                </a:cubicBezTo>
                <a:cubicBezTo>
                  <a:pt x="2576" y="532"/>
                  <a:pt x="2576" y="532"/>
                  <a:pt x="2576" y="532"/>
                </a:cubicBezTo>
                <a:cubicBezTo>
                  <a:pt x="2531" y="532"/>
                  <a:pt x="2531" y="532"/>
                  <a:pt x="2531" y="532"/>
                </a:cubicBezTo>
                <a:cubicBezTo>
                  <a:pt x="2445" y="247"/>
                  <a:pt x="2445" y="247"/>
                  <a:pt x="2445" y="247"/>
                </a:cubicBezTo>
                <a:cubicBezTo>
                  <a:pt x="2493" y="247"/>
                  <a:pt x="2493" y="247"/>
                  <a:pt x="2493" y="247"/>
                </a:cubicBezTo>
                <a:cubicBezTo>
                  <a:pt x="2551" y="461"/>
                  <a:pt x="2551" y="461"/>
                  <a:pt x="2551" y="461"/>
                </a:cubicBezTo>
                <a:cubicBezTo>
                  <a:pt x="2553" y="469"/>
                  <a:pt x="2554" y="477"/>
                  <a:pt x="2555" y="487"/>
                </a:cubicBezTo>
                <a:cubicBezTo>
                  <a:pt x="2557" y="487"/>
                  <a:pt x="2557" y="487"/>
                  <a:pt x="2557" y="487"/>
                </a:cubicBezTo>
                <a:cubicBezTo>
                  <a:pt x="2558" y="480"/>
                  <a:pt x="2559" y="471"/>
                  <a:pt x="2563" y="461"/>
                </a:cubicBezTo>
                <a:cubicBezTo>
                  <a:pt x="2628" y="247"/>
                  <a:pt x="2628" y="247"/>
                  <a:pt x="2628" y="247"/>
                </a:cubicBezTo>
                <a:cubicBezTo>
                  <a:pt x="2670" y="247"/>
                  <a:pt x="2670" y="247"/>
                  <a:pt x="2670" y="247"/>
                </a:cubicBezTo>
                <a:cubicBezTo>
                  <a:pt x="2729" y="462"/>
                  <a:pt x="2729" y="462"/>
                  <a:pt x="2729" y="462"/>
                </a:cubicBezTo>
                <a:cubicBezTo>
                  <a:pt x="2731" y="469"/>
                  <a:pt x="2732" y="477"/>
                  <a:pt x="2733" y="487"/>
                </a:cubicBezTo>
                <a:cubicBezTo>
                  <a:pt x="2735" y="487"/>
                  <a:pt x="2735" y="487"/>
                  <a:pt x="2735" y="487"/>
                </a:cubicBezTo>
                <a:cubicBezTo>
                  <a:pt x="2735" y="478"/>
                  <a:pt x="2737" y="470"/>
                  <a:pt x="2739" y="462"/>
                </a:cubicBezTo>
                <a:cubicBezTo>
                  <a:pt x="2797" y="247"/>
                  <a:pt x="2797" y="247"/>
                  <a:pt x="2797" y="247"/>
                </a:cubicBezTo>
                <a:lnTo>
                  <a:pt x="2842" y="247"/>
                </a:lnTo>
                <a:close/>
                <a:moveTo>
                  <a:pt x="3039" y="456"/>
                </a:moveTo>
                <a:cubicBezTo>
                  <a:pt x="3039" y="480"/>
                  <a:pt x="3029" y="500"/>
                  <a:pt x="3010" y="516"/>
                </a:cubicBezTo>
                <a:cubicBezTo>
                  <a:pt x="2991" y="531"/>
                  <a:pt x="2966" y="539"/>
                  <a:pt x="2935" y="539"/>
                </a:cubicBezTo>
                <a:cubicBezTo>
                  <a:pt x="2908" y="539"/>
                  <a:pt x="2884" y="533"/>
                  <a:pt x="2864" y="521"/>
                </a:cubicBezTo>
                <a:cubicBezTo>
                  <a:pt x="2864" y="473"/>
                  <a:pt x="2864" y="473"/>
                  <a:pt x="2864" y="473"/>
                </a:cubicBezTo>
                <a:cubicBezTo>
                  <a:pt x="2886" y="491"/>
                  <a:pt x="2911" y="500"/>
                  <a:pt x="2938" y="500"/>
                </a:cubicBezTo>
                <a:cubicBezTo>
                  <a:pt x="2974" y="500"/>
                  <a:pt x="2992" y="487"/>
                  <a:pt x="2992" y="460"/>
                </a:cubicBezTo>
                <a:cubicBezTo>
                  <a:pt x="2992" y="449"/>
                  <a:pt x="2989" y="441"/>
                  <a:pt x="2982" y="434"/>
                </a:cubicBezTo>
                <a:cubicBezTo>
                  <a:pt x="2975" y="427"/>
                  <a:pt x="2959" y="418"/>
                  <a:pt x="2934" y="406"/>
                </a:cubicBezTo>
                <a:cubicBezTo>
                  <a:pt x="2908" y="396"/>
                  <a:pt x="2891" y="384"/>
                  <a:pt x="2880" y="372"/>
                </a:cubicBezTo>
                <a:cubicBezTo>
                  <a:pt x="2870" y="360"/>
                  <a:pt x="2865" y="343"/>
                  <a:pt x="2865" y="323"/>
                </a:cubicBezTo>
                <a:cubicBezTo>
                  <a:pt x="2865" y="299"/>
                  <a:pt x="2874" y="280"/>
                  <a:pt x="2893" y="264"/>
                </a:cubicBezTo>
                <a:cubicBezTo>
                  <a:pt x="2912" y="248"/>
                  <a:pt x="2936" y="240"/>
                  <a:pt x="2965" y="240"/>
                </a:cubicBezTo>
                <a:cubicBezTo>
                  <a:pt x="2987" y="240"/>
                  <a:pt x="3008" y="245"/>
                  <a:pt x="3026" y="254"/>
                </a:cubicBezTo>
                <a:cubicBezTo>
                  <a:pt x="3026" y="299"/>
                  <a:pt x="3026" y="299"/>
                  <a:pt x="3026" y="299"/>
                </a:cubicBezTo>
                <a:cubicBezTo>
                  <a:pt x="3007" y="286"/>
                  <a:pt x="2986" y="279"/>
                  <a:pt x="2961" y="279"/>
                </a:cubicBezTo>
                <a:cubicBezTo>
                  <a:pt x="2946" y="279"/>
                  <a:pt x="2934" y="283"/>
                  <a:pt x="2925" y="290"/>
                </a:cubicBezTo>
                <a:cubicBezTo>
                  <a:pt x="2916" y="298"/>
                  <a:pt x="2911" y="307"/>
                  <a:pt x="2911" y="319"/>
                </a:cubicBezTo>
                <a:cubicBezTo>
                  <a:pt x="2911" y="332"/>
                  <a:pt x="2915" y="341"/>
                  <a:pt x="2922" y="348"/>
                </a:cubicBezTo>
                <a:cubicBezTo>
                  <a:pt x="2929" y="355"/>
                  <a:pt x="2943" y="363"/>
                  <a:pt x="2965" y="372"/>
                </a:cubicBezTo>
                <a:cubicBezTo>
                  <a:pt x="2993" y="383"/>
                  <a:pt x="3012" y="396"/>
                  <a:pt x="3022" y="408"/>
                </a:cubicBezTo>
                <a:cubicBezTo>
                  <a:pt x="3033" y="421"/>
                  <a:pt x="3039" y="437"/>
                  <a:pt x="3039" y="45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defTabSz="932563"/>
            <a:endParaRPr lang="en-US" sz="18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4249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40" y="1209974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 algn="l" defTabSz="9325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7198" b="0" kern="1200" cap="none" spc="-300" baseline="0" dirty="0">
                <a:ln w="3175">
                  <a:noFill/>
                </a:ln>
                <a:gradFill>
                  <a:gsLst>
                    <a:gs pos="76768">
                      <a:srgbClr val="FFFFFF"/>
                    </a:gs>
                    <a:gs pos="53000">
                      <a:srgbClr val="FFFFFF"/>
                    </a:gs>
                  </a:gsLst>
                  <a:lin ang="5400000" scaled="0"/>
                </a:gradFill>
                <a:effectLst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4242991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4682" y="2125663"/>
            <a:ext cx="10941050" cy="1098762"/>
          </a:xfrm>
          <a:noFill/>
        </p:spPr>
        <p:txBody>
          <a:bodyPr wrap="square" tIns="91440" bIns="91440" anchor="t" anchorCtr="0">
            <a:spAutoFit/>
          </a:bodyPr>
          <a:lstStyle>
            <a:lvl1pPr algn="l" defTabSz="9325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6599" b="0" kern="1200" cap="none" spc="-300" baseline="0" dirty="0">
                <a:ln w="3175">
                  <a:noFill/>
                </a:ln>
                <a:gradFill>
                  <a:gsLst>
                    <a:gs pos="76768">
                      <a:srgbClr val="FFFFFF"/>
                    </a:gs>
                    <a:gs pos="53000">
                      <a:srgbClr val="FFFFFF"/>
                    </a:gs>
                  </a:gsLst>
                  <a:lin ang="5400000" scaled="0"/>
                </a:gradFill>
                <a:effectLst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  <p:grpSp>
        <p:nvGrpSpPr>
          <p:cNvPr id="3" name="Group 2"/>
          <p:cNvGrpSpPr>
            <a:grpSpLocks noChangeAspect="1"/>
          </p:cNvGrpSpPr>
          <p:nvPr userDrawn="1"/>
        </p:nvGrpSpPr>
        <p:grpSpPr>
          <a:xfrm>
            <a:off x="10968535" y="5648611"/>
            <a:ext cx="547198" cy="553792"/>
            <a:chOff x="-1600994" y="4302797"/>
            <a:chExt cx="1713039" cy="1724190"/>
          </a:xfrm>
          <a:solidFill>
            <a:schemeClr val="tx1"/>
          </a:solidFill>
        </p:grpSpPr>
        <p:sp>
          <p:nvSpPr>
            <p:cNvPr id="4" name="Freeform 5"/>
            <p:cNvSpPr>
              <a:spLocks/>
            </p:cNvSpPr>
            <p:nvPr/>
          </p:nvSpPr>
          <p:spPr bwMode="auto">
            <a:xfrm>
              <a:off x="-837280" y="4302797"/>
              <a:ext cx="949325" cy="841375"/>
            </a:xfrm>
            <a:custGeom>
              <a:avLst/>
              <a:gdLst>
                <a:gd name="T0" fmla="*/ 0 w 598"/>
                <a:gd name="T1" fmla="*/ 530 h 530"/>
                <a:gd name="T2" fmla="*/ 598 w 598"/>
                <a:gd name="T3" fmla="*/ 530 h 530"/>
                <a:gd name="T4" fmla="*/ 598 w 598"/>
                <a:gd name="T5" fmla="*/ 0 h 530"/>
                <a:gd name="T6" fmla="*/ 0 w 598"/>
                <a:gd name="T7" fmla="*/ 84 h 530"/>
                <a:gd name="T8" fmla="*/ 0 w 598"/>
                <a:gd name="T9" fmla="*/ 53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8" h="530">
                  <a:moveTo>
                    <a:pt x="0" y="530"/>
                  </a:moveTo>
                  <a:lnTo>
                    <a:pt x="598" y="530"/>
                  </a:lnTo>
                  <a:lnTo>
                    <a:pt x="598" y="0"/>
                  </a:lnTo>
                  <a:lnTo>
                    <a:pt x="0" y="84"/>
                  </a:lnTo>
                  <a:lnTo>
                    <a:pt x="0" y="5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8" tIns="45713" rIns="91428" bIns="45713" numCol="1" anchor="t" anchorCtr="0" compatLnSpc="1">
              <a:prstTxWarp prst="textNoShape">
                <a:avLst/>
              </a:prstTxWarp>
            </a:bodyPr>
            <a:lstStyle/>
            <a:p>
              <a:pPr defTabSz="932563"/>
              <a:endParaRPr lang="en-US" sz="2600" dirty="0">
                <a:solidFill>
                  <a:srgbClr val="505050"/>
                </a:solidFill>
                <a:latin typeface="Arial Unicode MS" panose="020B0604020202020204" pitchFamily="34" charset="-128"/>
              </a:endParaRPr>
            </a:p>
          </p:txBody>
        </p:sp>
        <p:sp>
          <p:nvSpPr>
            <p:cNvPr id="5" name="Freeform 6"/>
            <p:cNvSpPr>
              <a:spLocks/>
            </p:cNvSpPr>
            <p:nvPr/>
          </p:nvSpPr>
          <p:spPr bwMode="auto">
            <a:xfrm>
              <a:off x="-1600994" y="4439321"/>
              <a:ext cx="727074" cy="704852"/>
            </a:xfrm>
            <a:custGeom>
              <a:avLst/>
              <a:gdLst>
                <a:gd name="T0" fmla="*/ 458 w 458"/>
                <a:gd name="T1" fmla="*/ 444 h 444"/>
                <a:gd name="T2" fmla="*/ 458 w 458"/>
                <a:gd name="T3" fmla="*/ 0 h 444"/>
                <a:gd name="T4" fmla="*/ 0 w 458"/>
                <a:gd name="T5" fmla="*/ 64 h 444"/>
                <a:gd name="T6" fmla="*/ 0 w 458"/>
                <a:gd name="T7" fmla="*/ 444 h 444"/>
                <a:gd name="T8" fmla="*/ 458 w 458"/>
                <a:gd name="T9" fmla="*/ 444 h 4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8" h="444">
                  <a:moveTo>
                    <a:pt x="458" y="444"/>
                  </a:moveTo>
                  <a:lnTo>
                    <a:pt x="458" y="0"/>
                  </a:lnTo>
                  <a:lnTo>
                    <a:pt x="0" y="64"/>
                  </a:lnTo>
                  <a:lnTo>
                    <a:pt x="0" y="444"/>
                  </a:lnTo>
                  <a:lnTo>
                    <a:pt x="458" y="4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8" tIns="45713" rIns="91428" bIns="45713" numCol="1" anchor="t" anchorCtr="0" compatLnSpc="1">
              <a:prstTxWarp prst="textNoShape">
                <a:avLst/>
              </a:prstTxWarp>
            </a:bodyPr>
            <a:lstStyle/>
            <a:p>
              <a:pPr defTabSz="932563"/>
              <a:endParaRPr lang="en-US" sz="2600" dirty="0">
                <a:solidFill>
                  <a:srgbClr val="505050"/>
                </a:solidFill>
                <a:latin typeface="Arial Unicode MS" panose="020B0604020202020204" pitchFamily="34" charset="-128"/>
              </a:endParaRPr>
            </a:p>
          </p:txBody>
        </p:sp>
        <p:sp>
          <p:nvSpPr>
            <p:cNvPr id="6" name="Freeform 7"/>
            <p:cNvSpPr>
              <a:spLocks/>
            </p:cNvSpPr>
            <p:nvPr/>
          </p:nvSpPr>
          <p:spPr bwMode="auto">
            <a:xfrm>
              <a:off x="-1600994" y="5187199"/>
              <a:ext cx="727075" cy="701675"/>
            </a:xfrm>
            <a:custGeom>
              <a:avLst/>
              <a:gdLst>
                <a:gd name="T0" fmla="*/ 458 w 458"/>
                <a:gd name="T1" fmla="*/ 0 h 442"/>
                <a:gd name="T2" fmla="*/ 0 w 458"/>
                <a:gd name="T3" fmla="*/ 0 h 442"/>
                <a:gd name="T4" fmla="*/ 0 w 458"/>
                <a:gd name="T5" fmla="*/ 379 h 442"/>
                <a:gd name="T6" fmla="*/ 458 w 458"/>
                <a:gd name="T7" fmla="*/ 442 h 442"/>
                <a:gd name="T8" fmla="*/ 458 w 458"/>
                <a:gd name="T9" fmla="*/ 0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8" h="442">
                  <a:moveTo>
                    <a:pt x="458" y="0"/>
                  </a:moveTo>
                  <a:lnTo>
                    <a:pt x="0" y="0"/>
                  </a:lnTo>
                  <a:lnTo>
                    <a:pt x="0" y="379"/>
                  </a:lnTo>
                  <a:lnTo>
                    <a:pt x="458" y="442"/>
                  </a:lnTo>
                  <a:lnTo>
                    <a:pt x="45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8" tIns="45713" rIns="91428" bIns="45713" numCol="1" anchor="t" anchorCtr="0" compatLnSpc="1">
              <a:prstTxWarp prst="textNoShape">
                <a:avLst/>
              </a:prstTxWarp>
            </a:bodyPr>
            <a:lstStyle/>
            <a:p>
              <a:pPr defTabSz="932563"/>
              <a:endParaRPr lang="en-US" sz="2600" dirty="0">
                <a:solidFill>
                  <a:srgbClr val="505050"/>
                </a:solidFill>
                <a:latin typeface="Arial Unicode MS" panose="020B0604020202020204" pitchFamily="34" charset="-128"/>
              </a:endParaRPr>
            </a:p>
          </p:txBody>
        </p:sp>
        <p:sp>
          <p:nvSpPr>
            <p:cNvPr id="7" name="Freeform 8"/>
            <p:cNvSpPr>
              <a:spLocks/>
            </p:cNvSpPr>
            <p:nvPr/>
          </p:nvSpPr>
          <p:spPr bwMode="auto">
            <a:xfrm>
              <a:off x="-837280" y="5187200"/>
              <a:ext cx="949325" cy="839787"/>
            </a:xfrm>
            <a:custGeom>
              <a:avLst/>
              <a:gdLst>
                <a:gd name="T0" fmla="*/ 0 w 598"/>
                <a:gd name="T1" fmla="*/ 0 h 529"/>
                <a:gd name="T2" fmla="*/ 0 w 598"/>
                <a:gd name="T3" fmla="*/ 445 h 529"/>
                <a:gd name="T4" fmla="*/ 598 w 598"/>
                <a:gd name="T5" fmla="*/ 529 h 529"/>
                <a:gd name="T6" fmla="*/ 598 w 598"/>
                <a:gd name="T7" fmla="*/ 0 h 529"/>
                <a:gd name="T8" fmla="*/ 0 w 598"/>
                <a:gd name="T9" fmla="*/ 0 h 5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8" h="529">
                  <a:moveTo>
                    <a:pt x="0" y="0"/>
                  </a:moveTo>
                  <a:lnTo>
                    <a:pt x="0" y="445"/>
                  </a:lnTo>
                  <a:lnTo>
                    <a:pt x="598" y="529"/>
                  </a:lnTo>
                  <a:lnTo>
                    <a:pt x="59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8" tIns="45713" rIns="91428" bIns="45713" numCol="1" anchor="t" anchorCtr="0" compatLnSpc="1">
              <a:prstTxWarp prst="textNoShape">
                <a:avLst/>
              </a:prstTxWarp>
            </a:bodyPr>
            <a:lstStyle/>
            <a:p>
              <a:pPr defTabSz="932563"/>
              <a:endParaRPr lang="en-US" sz="2600" dirty="0">
                <a:solidFill>
                  <a:srgbClr val="505050"/>
                </a:solidFill>
                <a:latin typeface="Arial Unicode MS" panose="020B060402020202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72989405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_layout_2_anima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5788" y="1160464"/>
            <a:ext cx="6381750" cy="917575"/>
          </a:xfrm>
        </p:spPr>
        <p:txBody>
          <a:bodyPr/>
          <a:lstStyle>
            <a:lvl1pPr algn="l" defTabSz="9325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999" b="0" kern="1200" cap="none" spc="-1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Freeform 10"/>
          <p:cNvSpPr/>
          <p:nvPr userDrawn="1"/>
        </p:nvSpPr>
        <p:spPr bwMode="auto">
          <a:xfrm>
            <a:off x="2157258" y="-2"/>
            <a:ext cx="10279216" cy="6994526"/>
          </a:xfrm>
          <a:custGeom>
            <a:avLst/>
            <a:gdLst>
              <a:gd name="connsiteX0" fmla="*/ 6942707 w 10279216"/>
              <a:gd name="connsiteY0" fmla="*/ 0 h 6994526"/>
              <a:gd name="connsiteX1" fmla="*/ 6943424 w 10279216"/>
              <a:gd name="connsiteY1" fmla="*/ 0 h 6994526"/>
              <a:gd name="connsiteX2" fmla="*/ 9193366 w 10279216"/>
              <a:gd name="connsiteY2" fmla="*/ 0 h 6994526"/>
              <a:gd name="connsiteX3" fmla="*/ 9193366 w 10279216"/>
              <a:gd name="connsiteY3" fmla="*/ 1 h 6994526"/>
              <a:gd name="connsiteX4" fmla="*/ 10279216 w 10279216"/>
              <a:gd name="connsiteY4" fmla="*/ 1 h 6994526"/>
              <a:gd name="connsiteX5" fmla="*/ 10279216 w 10279216"/>
              <a:gd name="connsiteY5" fmla="*/ 6994526 h 6994526"/>
              <a:gd name="connsiteX6" fmla="*/ 8167841 w 10279216"/>
              <a:gd name="connsiteY6" fmla="*/ 6994526 h 6994526"/>
              <a:gd name="connsiteX7" fmla="*/ 8167841 w 10279216"/>
              <a:gd name="connsiteY7" fmla="*/ 6994525 h 6994526"/>
              <a:gd name="connsiteX8" fmla="*/ 6943424 w 10279216"/>
              <a:gd name="connsiteY8" fmla="*/ 6994525 h 6994526"/>
              <a:gd name="connsiteX9" fmla="*/ 6942707 w 10279216"/>
              <a:gd name="connsiteY9" fmla="*/ 6994525 h 6994526"/>
              <a:gd name="connsiteX10" fmla="*/ 0 w 10279216"/>
              <a:gd name="connsiteY10" fmla="*/ 6994525 h 6994526"/>
              <a:gd name="connsiteX11" fmla="*/ 6942707 w 10279216"/>
              <a:gd name="connsiteY11" fmla="*/ 723 h 6994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279216" h="6994526">
                <a:moveTo>
                  <a:pt x="6942707" y="0"/>
                </a:moveTo>
                <a:lnTo>
                  <a:pt x="6943424" y="0"/>
                </a:lnTo>
                <a:lnTo>
                  <a:pt x="9193366" y="0"/>
                </a:lnTo>
                <a:lnTo>
                  <a:pt x="9193366" y="1"/>
                </a:lnTo>
                <a:lnTo>
                  <a:pt x="10279216" y="1"/>
                </a:lnTo>
                <a:lnTo>
                  <a:pt x="10279216" y="6994526"/>
                </a:lnTo>
                <a:lnTo>
                  <a:pt x="8167841" y="6994526"/>
                </a:lnTo>
                <a:lnTo>
                  <a:pt x="8167841" y="6994525"/>
                </a:lnTo>
                <a:lnTo>
                  <a:pt x="6943424" y="6994525"/>
                </a:lnTo>
                <a:lnTo>
                  <a:pt x="6942707" y="6994525"/>
                </a:lnTo>
                <a:lnTo>
                  <a:pt x="0" y="6994525"/>
                </a:lnTo>
                <a:lnTo>
                  <a:pt x="6942707" y="723"/>
                </a:lnTo>
                <a:close/>
              </a:path>
            </a:pathLst>
          </a:cu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6788469" y="2565716"/>
            <a:ext cx="5212080" cy="572464"/>
          </a:xfrm>
        </p:spPr>
        <p:txBody>
          <a:bodyPr/>
          <a:lstStyle>
            <a:lvl1pPr marL="0" indent="0" algn="l" defTabSz="932239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800"/>
              </a:spcAft>
              <a:buNone/>
              <a:defRPr lang="en-US" sz="2800" kern="1200" spc="-100" baseline="0" dirty="0" smtClean="0">
                <a:solidFill>
                  <a:schemeClr val="bg2"/>
                </a:solidFill>
                <a:latin typeface="+mn-lt"/>
                <a:ea typeface="Segoe UI" pitchFamily="34" charset="0"/>
                <a:cs typeface="Segoe UI" pitchFamily="34" charset="0"/>
              </a:defRPr>
            </a:lvl1pPr>
            <a:lvl2pPr marL="0" indent="0" algn="l" defTabSz="932239" rtl="0" eaLnBrk="1" latinLnBrk="0" hangingPunct="1">
              <a:lnSpc>
                <a:spcPct val="90000"/>
              </a:lnSpc>
              <a:spcAft>
                <a:spcPts val="1800"/>
              </a:spcAft>
              <a:buFontTx/>
              <a:buNone/>
              <a:defRPr lang="en-US" sz="2400" kern="1200" spc="-50" dirty="0" smtClean="0">
                <a:solidFill>
                  <a:schemeClr val="bg2"/>
                </a:solidFill>
                <a:latin typeface="+mn-lt"/>
                <a:ea typeface="Segoe UI" pitchFamily="34" charset="0"/>
                <a:cs typeface="Segoe UI" pitchFamily="34" charset="0"/>
              </a:defRPr>
            </a:lvl2pPr>
            <a:lvl3pPr marL="0" indent="0" algn="l" defTabSz="932239" rtl="0" eaLnBrk="1" latinLnBrk="0" hangingPunct="1">
              <a:lnSpc>
                <a:spcPct val="90000"/>
              </a:lnSpc>
              <a:spcAft>
                <a:spcPts val="1800"/>
              </a:spcAft>
              <a:buNone/>
              <a:defRPr lang="en-US" sz="2400" kern="1200" spc="-50" dirty="0" smtClean="0">
                <a:solidFill>
                  <a:schemeClr val="bg2"/>
                </a:solidFill>
                <a:latin typeface="+mn-lt"/>
                <a:ea typeface="Segoe UI" pitchFamily="34" charset="0"/>
                <a:cs typeface="Segoe UI" pitchFamily="34" charset="0"/>
              </a:defRPr>
            </a:lvl3pPr>
            <a:lvl4pPr marL="0" indent="0" algn="l" defTabSz="932239" rtl="0" eaLnBrk="1" latinLnBrk="0" hangingPunct="1">
              <a:lnSpc>
                <a:spcPct val="90000"/>
              </a:lnSpc>
              <a:spcAft>
                <a:spcPts val="1800"/>
              </a:spcAft>
              <a:buNone/>
              <a:defRPr lang="en-US" sz="2400" kern="1200" spc="-50" dirty="0" smtClean="0">
                <a:solidFill>
                  <a:schemeClr val="bg2"/>
                </a:solidFill>
                <a:latin typeface="+mn-lt"/>
                <a:ea typeface="Segoe UI" pitchFamily="34" charset="0"/>
                <a:cs typeface="Segoe UI" pitchFamily="34" charset="0"/>
              </a:defRPr>
            </a:lvl4pPr>
            <a:lvl5pPr marL="0" indent="0" algn="l" defTabSz="932239" rtl="0" eaLnBrk="1" latinLnBrk="0" hangingPunct="1">
              <a:lnSpc>
                <a:spcPct val="90000"/>
              </a:lnSpc>
              <a:spcAft>
                <a:spcPts val="1800"/>
              </a:spcAft>
              <a:buNone/>
              <a:defRPr lang="en-US" sz="2400" kern="1200" spc="-50" dirty="0">
                <a:solidFill>
                  <a:schemeClr val="bg2"/>
                </a:solidFill>
                <a:latin typeface="+mn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22" name="Group 21"/>
          <p:cNvGrpSpPr>
            <a:grpSpLocks noChangeAspect="1"/>
          </p:cNvGrpSpPr>
          <p:nvPr userDrawn="1"/>
        </p:nvGrpSpPr>
        <p:grpSpPr>
          <a:xfrm>
            <a:off x="752886" y="5648611"/>
            <a:ext cx="547198" cy="553792"/>
            <a:chOff x="-1600994" y="4302797"/>
            <a:chExt cx="1713039" cy="1724190"/>
          </a:xfrm>
          <a:solidFill>
            <a:schemeClr val="tx1"/>
          </a:solidFill>
        </p:grpSpPr>
        <p:sp>
          <p:nvSpPr>
            <p:cNvPr id="23" name="Freeform 5"/>
            <p:cNvSpPr>
              <a:spLocks/>
            </p:cNvSpPr>
            <p:nvPr/>
          </p:nvSpPr>
          <p:spPr bwMode="auto">
            <a:xfrm>
              <a:off x="-837280" y="4302797"/>
              <a:ext cx="949325" cy="841375"/>
            </a:xfrm>
            <a:custGeom>
              <a:avLst/>
              <a:gdLst>
                <a:gd name="T0" fmla="*/ 0 w 598"/>
                <a:gd name="T1" fmla="*/ 530 h 530"/>
                <a:gd name="T2" fmla="*/ 598 w 598"/>
                <a:gd name="T3" fmla="*/ 530 h 530"/>
                <a:gd name="T4" fmla="*/ 598 w 598"/>
                <a:gd name="T5" fmla="*/ 0 h 530"/>
                <a:gd name="T6" fmla="*/ 0 w 598"/>
                <a:gd name="T7" fmla="*/ 84 h 530"/>
                <a:gd name="T8" fmla="*/ 0 w 598"/>
                <a:gd name="T9" fmla="*/ 53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8" h="530">
                  <a:moveTo>
                    <a:pt x="0" y="530"/>
                  </a:moveTo>
                  <a:lnTo>
                    <a:pt x="598" y="530"/>
                  </a:lnTo>
                  <a:lnTo>
                    <a:pt x="598" y="0"/>
                  </a:lnTo>
                  <a:lnTo>
                    <a:pt x="0" y="84"/>
                  </a:lnTo>
                  <a:lnTo>
                    <a:pt x="0" y="5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8" tIns="45713" rIns="91428" bIns="45713" numCol="1" anchor="t" anchorCtr="0" compatLnSpc="1">
              <a:prstTxWarp prst="textNoShape">
                <a:avLst/>
              </a:prstTxWarp>
            </a:bodyPr>
            <a:lstStyle/>
            <a:p>
              <a:pPr defTabSz="932563"/>
              <a:endParaRPr lang="en-US" sz="2600" dirty="0">
                <a:solidFill>
                  <a:srgbClr val="505050"/>
                </a:solidFill>
                <a:latin typeface="Arial Unicode MS" panose="020B0604020202020204" pitchFamily="34" charset="-128"/>
              </a:endParaRPr>
            </a:p>
          </p:txBody>
        </p:sp>
        <p:sp>
          <p:nvSpPr>
            <p:cNvPr id="24" name="Freeform 6"/>
            <p:cNvSpPr>
              <a:spLocks/>
            </p:cNvSpPr>
            <p:nvPr/>
          </p:nvSpPr>
          <p:spPr bwMode="auto">
            <a:xfrm>
              <a:off x="-1600994" y="4439321"/>
              <a:ext cx="727074" cy="704852"/>
            </a:xfrm>
            <a:custGeom>
              <a:avLst/>
              <a:gdLst>
                <a:gd name="T0" fmla="*/ 458 w 458"/>
                <a:gd name="T1" fmla="*/ 444 h 444"/>
                <a:gd name="T2" fmla="*/ 458 w 458"/>
                <a:gd name="T3" fmla="*/ 0 h 444"/>
                <a:gd name="T4" fmla="*/ 0 w 458"/>
                <a:gd name="T5" fmla="*/ 64 h 444"/>
                <a:gd name="T6" fmla="*/ 0 w 458"/>
                <a:gd name="T7" fmla="*/ 444 h 444"/>
                <a:gd name="T8" fmla="*/ 458 w 458"/>
                <a:gd name="T9" fmla="*/ 444 h 4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8" h="444">
                  <a:moveTo>
                    <a:pt x="458" y="444"/>
                  </a:moveTo>
                  <a:lnTo>
                    <a:pt x="458" y="0"/>
                  </a:lnTo>
                  <a:lnTo>
                    <a:pt x="0" y="64"/>
                  </a:lnTo>
                  <a:lnTo>
                    <a:pt x="0" y="444"/>
                  </a:lnTo>
                  <a:lnTo>
                    <a:pt x="458" y="4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8" tIns="45713" rIns="91428" bIns="45713" numCol="1" anchor="t" anchorCtr="0" compatLnSpc="1">
              <a:prstTxWarp prst="textNoShape">
                <a:avLst/>
              </a:prstTxWarp>
            </a:bodyPr>
            <a:lstStyle/>
            <a:p>
              <a:pPr defTabSz="932563"/>
              <a:endParaRPr lang="en-US" sz="2600" dirty="0">
                <a:solidFill>
                  <a:srgbClr val="505050"/>
                </a:solidFill>
                <a:latin typeface="Arial Unicode MS" panose="020B0604020202020204" pitchFamily="34" charset="-128"/>
              </a:endParaRPr>
            </a:p>
          </p:txBody>
        </p:sp>
        <p:sp>
          <p:nvSpPr>
            <p:cNvPr id="25" name="Freeform 7"/>
            <p:cNvSpPr>
              <a:spLocks/>
            </p:cNvSpPr>
            <p:nvPr/>
          </p:nvSpPr>
          <p:spPr bwMode="auto">
            <a:xfrm>
              <a:off x="-1600994" y="5187199"/>
              <a:ext cx="727075" cy="701675"/>
            </a:xfrm>
            <a:custGeom>
              <a:avLst/>
              <a:gdLst>
                <a:gd name="T0" fmla="*/ 458 w 458"/>
                <a:gd name="T1" fmla="*/ 0 h 442"/>
                <a:gd name="T2" fmla="*/ 0 w 458"/>
                <a:gd name="T3" fmla="*/ 0 h 442"/>
                <a:gd name="T4" fmla="*/ 0 w 458"/>
                <a:gd name="T5" fmla="*/ 379 h 442"/>
                <a:gd name="T6" fmla="*/ 458 w 458"/>
                <a:gd name="T7" fmla="*/ 442 h 442"/>
                <a:gd name="T8" fmla="*/ 458 w 458"/>
                <a:gd name="T9" fmla="*/ 0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8" h="442">
                  <a:moveTo>
                    <a:pt x="458" y="0"/>
                  </a:moveTo>
                  <a:lnTo>
                    <a:pt x="0" y="0"/>
                  </a:lnTo>
                  <a:lnTo>
                    <a:pt x="0" y="379"/>
                  </a:lnTo>
                  <a:lnTo>
                    <a:pt x="458" y="442"/>
                  </a:lnTo>
                  <a:lnTo>
                    <a:pt x="45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8" tIns="45713" rIns="91428" bIns="45713" numCol="1" anchor="t" anchorCtr="0" compatLnSpc="1">
              <a:prstTxWarp prst="textNoShape">
                <a:avLst/>
              </a:prstTxWarp>
            </a:bodyPr>
            <a:lstStyle/>
            <a:p>
              <a:pPr defTabSz="932563"/>
              <a:endParaRPr lang="en-US" sz="2600" dirty="0">
                <a:solidFill>
                  <a:srgbClr val="505050"/>
                </a:solidFill>
                <a:latin typeface="Arial Unicode MS" panose="020B0604020202020204" pitchFamily="34" charset="-128"/>
              </a:endParaRPr>
            </a:p>
          </p:txBody>
        </p:sp>
        <p:sp>
          <p:nvSpPr>
            <p:cNvPr id="26" name="Freeform 8"/>
            <p:cNvSpPr>
              <a:spLocks/>
            </p:cNvSpPr>
            <p:nvPr/>
          </p:nvSpPr>
          <p:spPr bwMode="auto">
            <a:xfrm>
              <a:off x="-837280" y="5187200"/>
              <a:ext cx="949325" cy="839787"/>
            </a:xfrm>
            <a:custGeom>
              <a:avLst/>
              <a:gdLst>
                <a:gd name="T0" fmla="*/ 0 w 598"/>
                <a:gd name="T1" fmla="*/ 0 h 529"/>
                <a:gd name="T2" fmla="*/ 0 w 598"/>
                <a:gd name="T3" fmla="*/ 445 h 529"/>
                <a:gd name="T4" fmla="*/ 598 w 598"/>
                <a:gd name="T5" fmla="*/ 529 h 529"/>
                <a:gd name="T6" fmla="*/ 598 w 598"/>
                <a:gd name="T7" fmla="*/ 0 h 529"/>
                <a:gd name="T8" fmla="*/ 0 w 598"/>
                <a:gd name="T9" fmla="*/ 0 h 5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8" h="529">
                  <a:moveTo>
                    <a:pt x="0" y="0"/>
                  </a:moveTo>
                  <a:lnTo>
                    <a:pt x="0" y="445"/>
                  </a:lnTo>
                  <a:lnTo>
                    <a:pt x="598" y="529"/>
                  </a:lnTo>
                  <a:lnTo>
                    <a:pt x="59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8" tIns="45713" rIns="91428" bIns="45713" numCol="1" anchor="t" anchorCtr="0" compatLnSpc="1">
              <a:prstTxWarp prst="textNoShape">
                <a:avLst/>
              </a:prstTxWarp>
            </a:bodyPr>
            <a:lstStyle/>
            <a:p>
              <a:pPr defTabSz="932563"/>
              <a:endParaRPr lang="en-US" sz="2600" dirty="0">
                <a:solidFill>
                  <a:srgbClr val="505050"/>
                </a:solidFill>
                <a:latin typeface="Arial Unicode MS" panose="020B060402020202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06567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1" grpId="2" animBg="1"/>
      <p:bldP spid="11" grpId="3" animBg="1"/>
      <p:bldP spid="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_layout_2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5788" y="1160464"/>
            <a:ext cx="6381750" cy="917575"/>
          </a:xfrm>
        </p:spPr>
        <p:txBody>
          <a:bodyPr/>
          <a:lstStyle>
            <a:lvl1pPr algn="l" defTabSz="9325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999" b="0" kern="1200" cap="none" spc="-1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Freeform 10"/>
          <p:cNvSpPr/>
          <p:nvPr userDrawn="1"/>
        </p:nvSpPr>
        <p:spPr bwMode="auto">
          <a:xfrm>
            <a:off x="2157258" y="-2"/>
            <a:ext cx="10279216" cy="6994526"/>
          </a:xfrm>
          <a:custGeom>
            <a:avLst/>
            <a:gdLst>
              <a:gd name="connsiteX0" fmla="*/ 6942707 w 10279216"/>
              <a:gd name="connsiteY0" fmla="*/ 0 h 6994526"/>
              <a:gd name="connsiteX1" fmla="*/ 6943424 w 10279216"/>
              <a:gd name="connsiteY1" fmla="*/ 0 h 6994526"/>
              <a:gd name="connsiteX2" fmla="*/ 9193366 w 10279216"/>
              <a:gd name="connsiteY2" fmla="*/ 0 h 6994526"/>
              <a:gd name="connsiteX3" fmla="*/ 9193366 w 10279216"/>
              <a:gd name="connsiteY3" fmla="*/ 1 h 6994526"/>
              <a:gd name="connsiteX4" fmla="*/ 10279216 w 10279216"/>
              <a:gd name="connsiteY4" fmla="*/ 1 h 6994526"/>
              <a:gd name="connsiteX5" fmla="*/ 10279216 w 10279216"/>
              <a:gd name="connsiteY5" fmla="*/ 6994526 h 6994526"/>
              <a:gd name="connsiteX6" fmla="*/ 8167841 w 10279216"/>
              <a:gd name="connsiteY6" fmla="*/ 6994526 h 6994526"/>
              <a:gd name="connsiteX7" fmla="*/ 8167841 w 10279216"/>
              <a:gd name="connsiteY7" fmla="*/ 6994525 h 6994526"/>
              <a:gd name="connsiteX8" fmla="*/ 6943424 w 10279216"/>
              <a:gd name="connsiteY8" fmla="*/ 6994525 h 6994526"/>
              <a:gd name="connsiteX9" fmla="*/ 6942707 w 10279216"/>
              <a:gd name="connsiteY9" fmla="*/ 6994525 h 6994526"/>
              <a:gd name="connsiteX10" fmla="*/ 0 w 10279216"/>
              <a:gd name="connsiteY10" fmla="*/ 6994525 h 6994526"/>
              <a:gd name="connsiteX11" fmla="*/ 6942707 w 10279216"/>
              <a:gd name="connsiteY11" fmla="*/ 723 h 6994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279216" h="6994526">
                <a:moveTo>
                  <a:pt x="6942707" y="0"/>
                </a:moveTo>
                <a:lnTo>
                  <a:pt x="6943424" y="0"/>
                </a:lnTo>
                <a:lnTo>
                  <a:pt x="9193366" y="0"/>
                </a:lnTo>
                <a:lnTo>
                  <a:pt x="9193366" y="1"/>
                </a:lnTo>
                <a:lnTo>
                  <a:pt x="10279216" y="1"/>
                </a:lnTo>
                <a:lnTo>
                  <a:pt x="10279216" y="6994526"/>
                </a:lnTo>
                <a:lnTo>
                  <a:pt x="8167841" y="6994526"/>
                </a:lnTo>
                <a:lnTo>
                  <a:pt x="8167841" y="6994525"/>
                </a:lnTo>
                <a:lnTo>
                  <a:pt x="6943424" y="6994525"/>
                </a:lnTo>
                <a:lnTo>
                  <a:pt x="6942707" y="6994525"/>
                </a:lnTo>
                <a:lnTo>
                  <a:pt x="0" y="6994525"/>
                </a:lnTo>
                <a:lnTo>
                  <a:pt x="6942707" y="723"/>
                </a:lnTo>
                <a:close/>
              </a:path>
            </a:pathLst>
          </a:cu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6788469" y="2565719"/>
            <a:ext cx="5212080" cy="489365"/>
          </a:xfrm>
        </p:spPr>
        <p:txBody>
          <a:bodyPr/>
          <a:lstStyle>
            <a:lvl1pPr marL="0" indent="0" algn="l" defTabSz="932239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800"/>
              </a:spcAft>
              <a:buNone/>
              <a:defRPr lang="en-US" sz="2200" kern="1200" spc="-50" baseline="0" dirty="0" smtClean="0">
                <a:solidFill>
                  <a:schemeClr val="bg2"/>
                </a:solidFill>
                <a:latin typeface="+mn-lt"/>
                <a:ea typeface="Segoe UI" pitchFamily="34" charset="0"/>
                <a:cs typeface="Segoe UI" pitchFamily="34" charset="0"/>
              </a:defRPr>
            </a:lvl1pPr>
            <a:lvl2pPr marL="0" indent="0" algn="l" defTabSz="932239" rtl="0" eaLnBrk="1" latinLnBrk="0" hangingPunct="1">
              <a:lnSpc>
                <a:spcPct val="90000"/>
              </a:lnSpc>
              <a:spcAft>
                <a:spcPts val="1800"/>
              </a:spcAft>
              <a:buFontTx/>
              <a:buNone/>
              <a:defRPr lang="en-US" sz="2400" kern="1200" spc="-50" dirty="0" smtClean="0">
                <a:solidFill>
                  <a:schemeClr val="bg2"/>
                </a:solidFill>
                <a:latin typeface="+mn-lt"/>
                <a:ea typeface="Segoe UI" pitchFamily="34" charset="0"/>
                <a:cs typeface="Segoe UI" pitchFamily="34" charset="0"/>
              </a:defRPr>
            </a:lvl2pPr>
            <a:lvl3pPr marL="0" indent="0" algn="l" defTabSz="932239" rtl="0" eaLnBrk="1" latinLnBrk="0" hangingPunct="1">
              <a:lnSpc>
                <a:spcPct val="90000"/>
              </a:lnSpc>
              <a:spcAft>
                <a:spcPts val="1800"/>
              </a:spcAft>
              <a:buNone/>
              <a:defRPr lang="en-US" sz="2400" kern="1200" spc="-50" dirty="0" smtClean="0">
                <a:solidFill>
                  <a:schemeClr val="bg2"/>
                </a:solidFill>
                <a:latin typeface="+mn-lt"/>
                <a:ea typeface="Segoe UI" pitchFamily="34" charset="0"/>
                <a:cs typeface="Segoe UI" pitchFamily="34" charset="0"/>
              </a:defRPr>
            </a:lvl3pPr>
            <a:lvl4pPr marL="0" indent="0" algn="l" defTabSz="932239" rtl="0" eaLnBrk="1" latinLnBrk="0" hangingPunct="1">
              <a:lnSpc>
                <a:spcPct val="90000"/>
              </a:lnSpc>
              <a:spcAft>
                <a:spcPts val="1800"/>
              </a:spcAft>
              <a:buNone/>
              <a:defRPr lang="en-US" sz="2400" kern="1200" spc="-50" dirty="0" smtClean="0">
                <a:solidFill>
                  <a:schemeClr val="bg2"/>
                </a:solidFill>
                <a:latin typeface="+mn-lt"/>
                <a:ea typeface="Segoe UI" pitchFamily="34" charset="0"/>
                <a:cs typeface="Segoe UI" pitchFamily="34" charset="0"/>
              </a:defRPr>
            </a:lvl4pPr>
            <a:lvl5pPr marL="0" indent="0" algn="l" defTabSz="932239" rtl="0" eaLnBrk="1" latinLnBrk="0" hangingPunct="1">
              <a:lnSpc>
                <a:spcPct val="90000"/>
              </a:lnSpc>
              <a:spcAft>
                <a:spcPts val="1800"/>
              </a:spcAft>
              <a:buNone/>
              <a:defRPr lang="en-US" sz="2400" kern="1200" spc="-50" dirty="0">
                <a:solidFill>
                  <a:schemeClr val="bg2"/>
                </a:solidFill>
                <a:latin typeface="+mn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10" name="Group 9"/>
          <p:cNvGrpSpPr>
            <a:grpSpLocks noChangeAspect="1"/>
          </p:cNvGrpSpPr>
          <p:nvPr userDrawn="1"/>
        </p:nvGrpSpPr>
        <p:grpSpPr>
          <a:xfrm>
            <a:off x="752886" y="5648611"/>
            <a:ext cx="547198" cy="553792"/>
            <a:chOff x="-1600994" y="4302797"/>
            <a:chExt cx="1713039" cy="1724190"/>
          </a:xfrm>
          <a:solidFill>
            <a:schemeClr val="tx1"/>
          </a:solidFill>
        </p:grpSpPr>
        <p:sp>
          <p:nvSpPr>
            <p:cNvPr id="12" name="Freeform 5"/>
            <p:cNvSpPr>
              <a:spLocks/>
            </p:cNvSpPr>
            <p:nvPr/>
          </p:nvSpPr>
          <p:spPr bwMode="auto">
            <a:xfrm>
              <a:off x="-837280" y="4302797"/>
              <a:ext cx="949325" cy="841375"/>
            </a:xfrm>
            <a:custGeom>
              <a:avLst/>
              <a:gdLst>
                <a:gd name="T0" fmla="*/ 0 w 598"/>
                <a:gd name="T1" fmla="*/ 530 h 530"/>
                <a:gd name="T2" fmla="*/ 598 w 598"/>
                <a:gd name="T3" fmla="*/ 530 h 530"/>
                <a:gd name="T4" fmla="*/ 598 w 598"/>
                <a:gd name="T5" fmla="*/ 0 h 530"/>
                <a:gd name="T6" fmla="*/ 0 w 598"/>
                <a:gd name="T7" fmla="*/ 84 h 530"/>
                <a:gd name="T8" fmla="*/ 0 w 598"/>
                <a:gd name="T9" fmla="*/ 53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8" h="530">
                  <a:moveTo>
                    <a:pt x="0" y="530"/>
                  </a:moveTo>
                  <a:lnTo>
                    <a:pt x="598" y="530"/>
                  </a:lnTo>
                  <a:lnTo>
                    <a:pt x="598" y="0"/>
                  </a:lnTo>
                  <a:lnTo>
                    <a:pt x="0" y="84"/>
                  </a:lnTo>
                  <a:lnTo>
                    <a:pt x="0" y="5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8" tIns="45713" rIns="91428" bIns="45713" numCol="1" anchor="t" anchorCtr="0" compatLnSpc="1">
              <a:prstTxWarp prst="textNoShape">
                <a:avLst/>
              </a:prstTxWarp>
            </a:bodyPr>
            <a:lstStyle/>
            <a:p>
              <a:pPr defTabSz="932563"/>
              <a:endParaRPr lang="en-US" sz="2600" dirty="0">
                <a:solidFill>
                  <a:srgbClr val="505050"/>
                </a:solidFill>
                <a:latin typeface="Arial Unicode MS" panose="020B0604020202020204" pitchFamily="34" charset="-128"/>
              </a:endParaRPr>
            </a:p>
          </p:txBody>
        </p:sp>
        <p:sp>
          <p:nvSpPr>
            <p:cNvPr id="18" name="Freeform 6"/>
            <p:cNvSpPr>
              <a:spLocks/>
            </p:cNvSpPr>
            <p:nvPr/>
          </p:nvSpPr>
          <p:spPr bwMode="auto">
            <a:xfrm>
              <a:off x="-1600994" y="4439321"/>
              <a:ext cx="727074" cy="704852"/>
            </a:xfrm>
            <a:custGeom>
              <a:avLst/>
              <a:gdLst>
                <a:gd name="T0" fmla="*/ 458 w 458"/>
                <a:gd name="T1" fmla="*/ 444 h 444"/>
                <a:gd name="T2" fmla="*/ 458 w 458"/>
                <a:gd name="T3" fmla="*/ 0 h 444"/>
                <a:gd name="T4" fmla="*/ 0 w 458"/>
                <a:gd name="T5" fmla="*/ 64 h 444"/>
                <a:gd name="T6" fmla="*/ 0 w 458"/>
                <a:gd name="T7" fmla="*/ 444 h 444"/>
                <a:gd name="T8" fmla="*/ 458 w 458"/>
                <a:gd name="T9" fmla="*/ 444 h 4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8" h="444">
                  <a:moveTo>
                    <a:pt x="458" y="444"/>
                  </a:moveTo>
                  <a:lnTo>
                    <a:pt x="458" y="0"/>
                  </a:lnTo>
                  <a:lnTo>
                    <a:pt x="0" y="64"/>
                  </a:lnTo>
                  <a:lnTo>
                    <a:pt x="0" y="444"/>
                  </a:lnTo>
                  <a:lnTo>
                    <a:pt x="458" y="4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8" tIns="45713" rIns="91428" bIns="45713" numCol="1" anchor="t" anchorCtr="0" compatLnSpc="1">
              <a:prstTxWarp prst="textNoShape">
                <a:avLst/>
              </a:prstTxWarp>
            </a:bodyPr>
            <a:lstStyle/>
            <a:p>
              <a:pPr defTabSz="932563"/>
              <a:endParaRPr lang="en-US" sz="2600" dirty="0">
                <a:solidFill>
                  <a:srgbClr val="505050"/>
                </a:solidFill>
                <a:latin typeface="Arial Unicode MS" panose="020B0604020202020204" pitchFamily="34" charset="-128"/>
              </a:endParaRPr>
            </a:p>
          </p:txBody>
        </p:sp>
        <p:sp>
          <p:nvSpPr>
            <p:cNvPr id="19" name="Freeform 7"/>
            <p:cNvSpPr>
              <a:spLocks/>
            </p:cNvSpPr>
            <p:nvPr/>
          </p:nvSpPr>
          <p:spPr bwMode="auto">
            <a:xfrm>
              <a:off x="-1600994" y="5187199"/>
              <a:ext cx="727075" cy="701675"/>
            </a:xfrm>
            <a:custGeom>
              <a:avLst/>
              <a:gdLst>
                <a:gd name="T0" fmla="*/ 458 w 458"/>
                <a:gd name="T1" fmla="*/ 0 h 442"/>
                <a:gd name="T2" fmla="*/ 0 w 458"/>
                <a:gd name="T3" fmla="*/ 0 h 442"/>
                <a:gd name="T4" fmla="*/ 0 w 458"/>
                <a:gd name="T5" fmla="*/ 379 h 442"/>
                <a:gd name="T6" fmla="*/ 458 w 458"/>
                <a:gd name="T7" fmla="*/ 442 h 442"/>
                <a:gd name="T8" fmla="*/ 458 w 458"/>
                <a:gd name="T9" fmla="*/ 0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8" h="442">
                  <a:moveTo>
                    <a:pt x="458" y="0"/>
                  </a:moveTo>
                  <a:lnTo>
                    <a:pt x="0" y="0"/>
                  </a:lnTo>
                  <a:lnTo>
                    <a:pt x="0" y="379"/>
                  </a:lnTo>
                  <a:lnTo>
                    <a:pt x="458" y="442"/>
                  </a:lnTo>
                  <a:lnTo>
                    <a:pt x="45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8" tIns="45713" rIns="91428" bIns="45713" numCol="1" anchor="t" anchorCtr="0" compatLnSpc="1">
              <a:prstTxWarp prst="textNoShape">
                <a:avLst/>
              </a:prstTxWarp>
            </a:bodyPr>
            <a:lstStyle/>
            <a:p>
              <a:pPr defTabSz="932563"/>
              <a:endParaRPr lang="en-US" sz="2600" dirty="0">
                <a:solidFill>
                  <a:srgbClr val="505050"/>
                </a:solidFill>
                <a:latin typeface="Arial Unicode MS" panose="020B0604020202020204" pitchFamily="34" charset="-128"/>
              </a:endParaRPr>
            </a:p>
          </p:txBody>
        </p:sp>
        <p:sp>
          <p:nvSpPr>
            <p:cNvPr id="20" name="Freeform 8"/>
            <p:cNvSpPr>
              <a:spLocks/>
            </p:cNvSpPr>
            <p:nvPr/>
          </p:nvSpPr>
          <p:spPr bwMode="auto">
            <a:xfrm>
              <a:off x="-837280" y="5187200"/>
              <a:ext cx="949325" cy="839787"/>
            </a:xfrm>
            <a:custGeom>
              <a:avLst/>
              <a:gdLst>
                <a:gd name="T0" fmla="*/ 0 w 598"/>
                <a:gd name="T1" fmla="*/ 0 h 529"/>
                <a:gd name="T2" fmla="*/ 0 w 598"/>
                <a:gd name="T3" fmla="*/ 445 h 529"/>
                <a:gd name="T4" fmla="*/ 598 w 598"/>
                <a:gd name="T5" fmla="*/ 529 h 529"/>
                <a:gd name="T6" fmla="*/ 598 w 598"/>
                <a:gd name="T7" fmla="*/ 0 h 529"/>
                <a:gd name="T8" fmla="*/ 0 w 598"/>
                <a:gd name="T9" fmla="*/ 0 h 5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8" h="529">
                  <a:moveTo>
                    <a:pt x="0" y="0"/>
                  </a:moveTo>
                  <a:lnTo>
                    <a:pt x="0" y="445"/>
                  </a:lnTo>
                  <a:lnTo>
                    <a:pt x="598" y="529"/>
                  </a:lnTo>
                  <a:lnTo>
                    <a:pt x="59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8" tIns="45713" rIns="91428" bIns="45713" numCol="1" anchor="t" anchorCtr="0" compatLnSpc="1">
              <a:prstTxWarp prst="textNoShape">
                <a:avLst/>
              </a:prstTxWarp>
            </a:bodyPr>
            <a:lstStyle/>
            <a:p>
              <a:pPr defTabSz="932563"/>
              <a:endParaRPr lang="en-US" sz="2600" dirty="0">
                <a:solidFill>
                  <a:srgbClr val="505050"/>
                </a:solidFill>
                <a:latin typeface="Arial Unicode MS" panose="020B060402020202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38238651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_layout_2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/>
          <p:cNvSpPr>
            <a:spLocks noGrp="1"/>
          </p:cNvSpPr>
          <p:nvPr>
            <p:ph type="pic" sz="quarter" idx="10"/>
          </p:nvPr>
        </p:nvSpPr>
        <p:spPr>
          <a:xfrm>
            <a:off x="3243109" y="1"/>
            <a:ext cx="9193366" cy="6994524"/>
          </a:xfrm>
          <a:custGeom>
            <a:avLst/>
            <a:gdLst>
              <a:gd name="connsiteX0" fmla="*/ 6942707 w 9193366"/>
              <a:gd name="connsiteY0" fmla="*/ 0 h 6994524"/>
              <a:gd name="connsiteX1" fmla="*/ 9193366 w 9193366"/>
              <a:gd name="connsiteY1" fmla="*/ 0 h 6994524"/>
              <a:gd name="connsiteX2" fmla="*/ 9193366 w 9193366"/>
              <a:gd name="connsiteY2" fmla="*/ 6994524 h 6994524"/>
              <a:gd name="connsiteX3" fmla="*/ 6943424 w 9193366"/>
              <a:gd name="connsiteY3" fmla="*/ 6994524 h 6994524"/>
              <a:gd name="connsiteX4" fmla="*/ 6942707 w 9193366"/>
              <a:gd name="connsiteY4" fmla="*/ 6994524 h 6994524"/>
              <a:gd name="connsiteX5" fmla="*/ 0 w 9193366"/>
              <a:gd name="connsiteY5" fmla="*/ 6994524 h 6994524"/>
              <a:gd name="connsiteX6" fmla="*/ 6942707 w 9193366"/>
              <a:gd name="connsiteY6" fmla="*/ 722 h 6994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93366" h="6994524">
                <a:moveTo>
                  <a:pt x="6942707" y="0"/>
                </a:moveTo>
                <a:lnTo>
                  <a:pt x="9193366" y="0"/>
                </a:lnTo>
                <a:lnTo>
                  <a:pt x="9193366" y="6994524"/>
                </a:lnTo>
                <a:lnTo>
                  <a:pt x="6943424" y="6994524"/>
                </a:lnTo>
                <a:lnTo>
                  <a:pt x="6942707" y="6994524"/>
                </a:lnTo>
                <a:lnTo>
                  <a:pt x="0" y="6994524"/>
                </a:lnTo>
                <a:lnTo>
                  <a:pt x="6942707" y="722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5789" y="1160464"/>
            <a:ext cx="6643687" cy="917575"/>
          </a:xfrm>
        </p:spPr>
        <p:txBody>
          <a:bodyPr/>
          <a:lstStyle>
            <a:lvl1pPr algn="l" defTabSz="9325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6599" b="0" kern="1200" cap="none" spc="-1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10" name="Group 9"/>
          <p:cNvGrpSpPr>
            <a:grpSpLocks noChangeAspect="1"/>
          </p:cNvGrpSpPr>
          <p:nvPr userDrawn="1"/>
        </p:nvGrpSpPr>
        <p:grpSpPr>
          <a:xfrm>
            <a:off x="752886" y="5648611"/>
            <a:ext cx="547198" cy="553792"/>
            <a:chOff x="-1600994" y="4302797"/>
            <a:chExt cx="1713039" cy="1724190"/>
          </a:xfrm>
          <a:solidFill>
            <a:schemeClr val="tx1"/>
          </a:solidFill>
        </p:grpSpPr>
        <p:sp>
          <p:nvSpPr>
            <p:cNvPr id="12" name="Freeform 5"/>
            <p:cNvSpPr>
              <a:spLocks/>
            </p:cNvSpPr>
            <p:nvPr/>
          </p:nvSpPr>
          <p:spPr bwMode="auto">
            <a:xfrm>
              <a:off x="-837280" y="4302797"/>
              <a:ext cx="949325" cy="841375"/>
            </a:xfrm>
            <a:custGeom>
              <a:avLst/>
              <a:gdLst>
                <a:gd name="T0" fmla="*/ 0 w 598"/>
                <a:gd name="T1" fmla="*/ 530 h 530"/>
                <a:gd name="T2" fmla="*/ 598 w 598"/>
                <a:gd name="T3" fmla="*/ 530 h 530"/>
                <a:gd name="T4" fmla="*/ 598 w 598"/>
                <a:gd name="T5" fmla="*/ 0 h 530"/>
                <a:gd name="T6" fmla="*/ 0 w 598"/>
                <a:gd name="T7" fmla="*/ 84 h 530"/>
                <a:gd name="T8" fmla="*/ 0 w 598"/>
                <a:gd name="T9" fmla="*/ 53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8" h="530">
                  <a:moveTo>
                    <a:pt x="0" y="530"/>
                  </a:moveTo>
                  <a:lnTo>
                    <a:pt x="598" y="530"/>
                  </a:lnTo>
                  <a:lnTo>
                    <a:pt x="598" y="0"/>
                  </a:lnTo>
                  <a:lnTo>
                    <a:pt x="0" y="84"/>
                  </a:lnTo>
                  <a:lnTo>
                    <a:pt x="0" y="5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8" tIns="45713" rIns="91428" bIns="45713" numCol="1" anchor="t" anchorCtr="0" compatLnSpc="1">
              <a:prstTxWarp prst="textNoShape">
                <a:avLst/>
              </a:prstTxWarp>
            </a:bodyPr>
            <a:lstStyle/>
            <a:p>
              <a:pPr defTabSz="932563"/>
              <a:endParaRPr lang="en-US" sz="2600" dirty="0">
                <a:solidFill>
                  <a:srgbClr val="505050"/>
                </a:solidFill>
                <a:latin typeface="Arial Unicode MS" panose="020B0604020202020204" pitchFamily="34" charset="-128"/>
              </a:endParaRPr>
            </a:p>
          </p:txBody>
        </p:sp>
        <p:sp>
          <p:nvSpPr>
            <p:cNvPr id="18" name="Freeform 6"/>
            <p:cNvSpPr>
              <a:spLocks/>
            </p:cNvSpPr>
            <p:nvPr/>
          </p:nvSpPr>
          <p:spPr bwMode="auto">
            <a:xfrm>
              <a:off x="-1600994" y="4439321"/>
              <a:ext cx="727074" cy="704852"/>
            </a:xfrm>
            <a:custGeom>
              <a:avLst/>
              <a:gdLst>
                <a:gd name="T0" fmla="*/ 458 w 458"/>
                <a:gd name="T1" fmla="*/ 444 h 444"/>
                <a:gd name="T2" fmla="*/ 458 w 458"/>
                <a:gd name="T3" fmla="*/ 0 h 444"/>
                <a:gd name="T4" fmla="*/ 0 w 458"/>
                <a:gd name="T5" fmla="*/ 64 h 444"/>
                <a:gd name="T6" fmla="*/ 0 w 458"/>
                <a:gd name="T7" fmla="*/ 444 h 444"/>
                <a:gd name="T8" fmla="*/ 458 w 458"/>
                <a:gd name="T9" fmla="*/ 444 h 4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8" h="444">
                  <a:moveTo>
                    <a:pt x="458" y="444"/>
                  </a:moveTo>
                  <a:lnTo>
                    <a:pt x="458" y="0"/>
                  </a:lnTo>
                  <a:lnTo>
                    <a:pt x="0" y="64"/>
                  </a:lnTo>
                  <a:lnTo>
                    <a:pt x="0" y="444"/>
                  </a:lnTo>
                  <a:lnTo>
                    <a:pt x="458" y="4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8" tIns="45713" rIns="91428" bIns="45713" numCol="1" anchor="t" anchorCtr="0" compatLnSpc="1">
              <a:prstTxWarp prst="textNoShape">
                <a:avLst/>
              </a:prstTxWarp>
            </a:bodyPr>
            <a:lstStyle/>
            <a:p>
              <a:pPr defTabSz="932563"/>
              <a:endParaRPr lang="en-US" sz="2600" dirty="0">
                <a:solidFill>
                  <a:srgbClr val="505050"/>
                </a:solidFill>
                <a:latin typeface="Arial Unicode MS" panose="020B0604020202020204" pitchFamily="34" charset="-128"/>
              </a:endParaRPr>
            </a:p>
          </p:txBody>
        </p:sp>
        <p:sp>
          <p:nvSpPr>
            <p:cNvPr id="19" name="Freeform 7"/>
            <p:cNvSpPr>
              <a:spLocks/>
            </p:cNvSpPr>
            <p:nvPr/>
          </p:nvSpPr>
          <p:spPr bwMode="auto">
            <a:xfrm>
              <a:off x="-1600994" y="5187199"/>
              <a:ext cx="727075" cy="701675"/>
            </a:xfrm>
            <a:custGeom>
              <a:avLst/>
              <a:gdLst>
                <a:gd name="T0" fmla="*/ 458 w 458"/>
                <a:gd name="T1" fmla="*/ 0 h 442"/>
                <a:gd name="T2" fmla="*/ 0 w 458"/>
                <a:gd name="T3" fmla="*/ 0 h 442"/>
                <a:gd name="T4" fmla="*/ 0 w 458"/>
                <a:gd name="T5" fmla="*/ 379 h 442"/>
                <a:gd name="T6" fmla="*/ 458 w 458"/>
                <a:gd name="T7" fmla="*/ 442 h 442"/>
                <a:gd name="T8" fmla="*/ 458 w 458"/>
                <a:gd name="T9" fmla="*/ 0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8" h="442">
                  <a:moveTo>
                    <a:pt x="458" y="0"/>
                  </a:moveTo>
                  <a:lnTo>
                    <a:pt x="0" y="0"/>
                  </a:lnTo>
                  <a:lnTo>
                    <a:pt x="0" y="379"/>
                  </a:lnTo>
                  <a:lnTo>
                    <a:pt x="458" y="442"/>
                  </a:lnTo>
                  <a:lnTo>
                    <a:pt x="45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8" tIns="45713" rIns="91428" bIns="45713" numCol="1" anchor="t" anchorCtr="0" compatLnSpc="1">
              <a:prstTxWarp prst="textNoShape">
                <a:avLst/>
              </a:prstTxWarp>
            </a:bodyPr>
            <a:lstStyle/>
            <a:p>
              <a:pPr defTabSz="932563"/>
              <a:endParaRPr lang="en-US" sz="2600" dirty="0">
                <a:solidFill>
                  <a:srgbClr val="505050"/>
                </a:solidFill>
                <a:latin typeface="Arial Unicode MS" panose="020B0604020202020204" pitchFamily="34" charset="-128"/>
              </a:endParaRPr>
            </a:p>
          </p:txBody>
        </p:sp>
        <p:sp>
          <p:nvSpPr>
            <p:cNvPr id="20" name="Freeform 8"/>
            <p:cNvSpPr>
              <a:spLocks/>
            </p:cNvSpPr>
            <p:nvPr/>
          </p:nvSpPr>
          <p:spPr bwMode="auto">
            <a:xfrm>
              <a:off x="-837280" y="5187200"/>
              <a:ext cx="949325" cy="839787"/>
            </a:xfrm>
            <a:custGeom>
              <a:avLst/>
              <a:gdLst>
                <a:gd name="T0" fmla="*/ 0 w 598"/>
                <a:gd name="T1" fmla="*/ 0 h 529"/>
                <a:gd name="T2" fmla="*/ 0 w 598"/>
                <a:gd name="T3" fmla="*/ 445 h 529"/>
                <a:gd name="T4" fmla="*/ 598 w 598"/>
                <a:gd name="T5" fmla="*/ 529 h 529"/>
                <a:gd name="T6" fmla="*/ 598 w 598"/>
                <a:gd name="T7" fmla="*/ 0 h 529"/>
                <a:gd name="T8" fmla="*/ 0 w 598"/>
                <a:gd name="T9" fmla="*/ 0 h 5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8" h="529">
                  <a:moveTo>
                    <a:pt x="0" y="0"/>
                  </a:moveTo>
                  <a:lnTo>
                    <a:pt x="0" y="445"/>
                  </a:lnTo>
                  <a:lnTo>
                    <a:pt x="598" y="529"/>
                  </a:lnTo>
                  <a:lnTo>
                    <a:pt x="59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8" tIns="45713" rIns="91428" bIns="45713" numCol="1" anchor="t" anchorCtr="0" compatLnSpc="1">
              <a:prstTxWarp prst="textNoShape">
                <a:avLst/>
              </a:prstTxWarp>
            </a:bodyPr>
            <a:lstStyle/>
            <a:p>
              <a:pPr defTabSz="932563"/>
              <a:endParaRPr lang="en-US" sz="2600" dirty="0">
                <a:solidFill>
                  <a:srgbClr val="505050"/>
                </a:solidFill>
                <a:latin typeface="Arial Unicode MS" panose="020B060402020202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48825895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wrap="square" lIns="146304" tIns="91440" rIns="146304" bIns="91440" rtlCol="0" anchor="t">
            <a:noAutofit/>
          </a:bodyPr>
          <a:lstStyle>
            <a:lvl1pPr>
              <a:defRPr lang="en-US" sz="4400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89335521"/>
      </p:ext>
    </p:extLst>
  </p:cSld>
  <p:clrMapOvr>
    <a:masterClrMapping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74640" y="295277"/>
            <a:ext cx="6540499" cy="917575"/>
          </a:xfrm>
        </p:spPr>
        <p:txBody>
          <a:bodyPr/>
          <a:lstStyle>
            <a:lvl1pPr algn="l" defTabSz="9325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399" b="0" kern="1200" cap="none" spc="-150" baseline="0" dirty="0">
                <a:ln w="3175">
                  <a:noFill/>
                </a:ln>
                <a:gradFill>
                  <a:gsLst>
                    <a:gs pos="76768">
                      <a:srgbClr val="FFFFFF"/>
                    </a:gs>
                    <a:gs pos="53000">
                      <a:srgbClr val="FFFFFF"/>
                    </a:gs>
                  </a:gsLst>
                  <a:lin ang="5400000" scaled="0"/>
                </a:gradFill>
                <a:effectLst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274640" y="1941513"/>
            <a:ext cx="6540499" cy="920252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1199"/>
              </a:spcAft>
              <a:buNone/>
              <a:defRPr sz="2400" spc="-50" baseline="0"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  <a:lvl2pPr marL="0" indent="0">
              <a:spcBef>
                <a:spcPts val="0"/>
              </a:spcBef>
              <a:spcAft>
                <a:spcPts val="1199"/>
              </a:spcAft>
              <a:buFontTx/>
              <a:buNone/>
              <a:defRPr sz="1800"/>
            </a:lvl2pPr>
            <a:lvl3pPr marL="228557" indent="0">
              <a:spcBef>
                <a:spcPts val="0"/>
              </a:spcBef>
              <a:spcAft>
                <a:spcPts val="1199"/>
              </a:spcAft>
              <a:buNone/>
              <a:defRPr sz="1800"/>
            </a:lvl3pPr>
            <a:lvl4pPr marL="457112" indent="0">
              <a:spcBef>
                <a:spcPts val="0"/>
              </a:spcBef>
              <a:spcAft>
                <a:spcPts val="1199"/>
              </a:spcAft>
              <a:buNone/>
              <a:defRPr sz="1599"/>
            </a:lvl4pPr>
            <a:lvl5pPr marL="685669" indent="0">
              <a:spcBef>
                <a:spcPts val="0"/>
              </a:spcBef>
              <a:spcAft>
                <a:spcPts val="1199"/>
              </a:spcAft>
              <a:buNone/>
              <a:defRPr sz="1599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7178676" y="2"/>
            <a:ext cx="5257800" cy="686861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667240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29186626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54295418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4542342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19" y="-318"/>
            <a:ext cx="12435840" cy="6995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103662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2" tIns="46632" rIns="46632" bIns="4663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spcBef>
                <a:spcPct val="0"/>
              </a:spcBef>
              <a:spcAft>
                <a:spcPct val="0"/>
              </a:spcAft>
            </a:pPr>
            <a:endParaRPr lang="en-US" sz="1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60"/>
            <a:ext cx="11887199" cy="1829993"/>
          </a:xfrm>
        </p:spPr>
        <p:txBody>
          <a:bodyPr/>
          <a:lstStyle>
            <a:lvl1pPr marL="0" indent="0">
              <a:buNone/>
              <a:defRPr sz="3299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8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94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40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795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0331427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auto">
          <a:xfrm>
            <a:off x="9246283" y="5948792"/>
            <a:ext cx="2836800" cy="746100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42768" indent="-342768" defTabSz="93211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198" kern="0" dirty="0">
                <a:solidFill>
                  <a:srgbClr val="505050"/>
                </a:solidFill>
                <a:ea typeface="Segoe UI" pitchFamily="34" charset="0"/>
                <a:cs typeface="Segoe UI" pitchFamily="34" charset="0"/>
              </a:rPr>
              <a:t>Place partner logo and/or Microsoft Partner Program logo here </a:t>
            </a:r>
          </a:p>
        </p:txBody>
      </p:sp>
      <p:sp>
        <p:nvSpPr>
          <p:cNvPr id="5" name="Text Box 3"/>
          <p:cNvSpPr txBox="1">
            <a:spLocks noChangeArrowheads="1"/>
          </p:cNvSpPr>
          <p:nvPr userDrawn="1"/>
        </p:nvSpPr>
        <p:spPr bwMode="blackWhite">
          <a:xfrm>
            <a:off x="312740" y="6026189"/>
            <a:ext cx="11856403" cy="104866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54" tIns="146283" rIns="182854" bIns="146283" numCol="1" anchor="t" anchorCtr="0" compatLnSpc="1">
            <a:prstTxWarp prst="textNoShape">
              <a:avLst/>
            </a:prstTxWarp>
            <a:spAutoFit/>
          </a:bodyPr>
          <a:lstStyle/>
          <a:p>
            <a:pPr defTabSz="932111" eaLnBrk="0" hangingPunct="0"/>
            <a:r>
              <a:rPr lang="en-US" sz="18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&lt;Insert partner legal language and disclaimers here&gt;</a:t>
            </a:r>
          </a:p>
          <a:p>
            <a:pPr defTabSz="932111" eaLnBrk="0" hangingPunct="0"/>
            <a:r>
              <a:rPr lang="en-US" sz="1199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Any offers contained herein are brought to you by [Partner].</a:t>
            </a:r>
          </a:p>
          <a:p>
            <a:pPr defTabSz="932111" eaLnBrk="0" hangingPunct="0"/>
            <a:endParaRPr lang="en-US" sz="1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sp>
        <p:nvSpPr>
          <p:cNvPr id="6" name="Windows 10"/>
          <p:cNvSpPr>
            <a:spLocks noChangeAspect="1" noEditPoints="1"/>
          </p:cNvSpPr>
          <p:nvPr userDrawn="1"/>
        </p:nvSpPr>
        <p:spPr bwMode="auto">
          <a:xfrm>
            <a:off x="3804501" y="3074729"/>
            <a:ext cx="4522675" cy="845071"/>
          </a:xfrm>
          <a:custGeom>
            <a:avLst/>
            <a:gdLst>
              <a:gd name="T0" fmla="*/ 295 w 3590"/>
              <a:gd name="T1" fmla="*/ 329 h 668"/>
              <a:gd name="T2" fmla="*/ 0 w 3590"/>
              <a:gd name="T3" fmla="*/ 94 h 668"/>
              <a:gd name="T4" fmla="*/ 295 w 3590"/>
              <a:gd name="T5" fmla="*/ 616 h 668"/>
              <a:gd name="T6" fmla="*/ 284 w 3590"/>
              <a:gd name="T7" fmla="*/ 340 h 668"/>
              <a:gd name="T8" fmla="*/ 284 w 3590"/>
              <a:gd name="T9" fmla="*/ 340 h 668"/>
              <a:gd name="T10" fmla="*/ 3196 w 3590"/>
              <a:gd name="T11" fmla="*/ 160 h 668"/>
              <a:gd name="T12" fmla="*/ 3158 w 3590"/>
              <a:gd name="T13" fmla="*/ 224 h 668"/>
              <a:gd name="T14" fmla="*/ 3223 w 3590"/>
              <a:gd name="T15" fmla="*/ 531 h 668"/>
              <a:gd name="T16" fmla="*/ 3407 w 3590"/>
              <a:gd name="T17" fmla="*/ 139 h 668"/>
              <a:gd name="T18" fmla="*/ 3339 w 3590"/>
              <a:gd name="T19" fmla="*/ 424 h 668"/>
              <a:gd name="T20" fmla="*/ 3513 w 3590"/>
              <a:gd name="T21" fmla="*/ 524 h 668"/>
              <a:gd name="T22" fmla="*/ 3465 w 3590"/>
              <a:gd name="T23" fmla="*/ 125 h 668"/>
              <a:gd name="T24" fmla="*/ 3544 w 3590"/>
              <a:gd name="T25" fmla="*/ 334 h 668"/>
              <a:gd name="T26" fmla="*/ 1215 w 3590"/>
              <a:gd name="T27" fmla="*/ 532 h 668"/>
              <a:gd name="T28" fmla="*/ 1118 w 3590"/>
              <a:gd name="T29" fmla="*/ 240 h 668"/>
              <a:gd name="T30" fmla="*/ 916 w 3590"/>
              <a:gd name="T31" fmla="*/ 133 h 668"/>
              <a:gd name="T32" fmla="*/ 1017 w 3590"/>
              <a:gd name="T33" fmla="*/ 439 h 668"/>
              <a:gd name="T34" fmla="*/ 1242 w 3590"/>
              <a:gd name="T35" fmla="*/ 478 h 668"/>
              <a:gd name="T36" fmla="*/ 1382 w 3590"/>
              <a:gd name="T37" fmla="*/ 133 h 668"/>
              <a:gd name="T38" fmla="*/ 1424 w 3590"/>
              <a:gd name="T39" fmla="*/ 175 h 668"/>
              <a:gd name="T40" fmla="*/ 1467 w 3590"/>
              <a:gd name="T41" fmla="*/ 132 h 668"/>
              <a:gd name="T42" fmla="*/ 1422 w 3590"/>
              <a:gd name="T43" fmla="*/ 247 h 668"/>
              <a:gd name="T44" fmla="*/ 1726 w 3590"/>
              <a:gd name="T45" fmla="*/ 532 h 668"/>
              <a:gd name="T46" fmla="*/ 1581 w 3590"/>
              <a:gd name="T47" fmla="*/ 369 h 668"/>
              <a:gd name="T48" fmla="*/ 1581 w 3590"/>
              <a:gd name="T49" fmla="*/ 247 h 668"/>
              <a:gd name="T50" fmla="*/ 1747 w 3590"/>
              <a:gd name="T51" fmla="*/ 271 h 668"/>
              <a:gd name="T52" fmla="*/ 2041 w 3590"/>
              <a:gd name="T53" fmla="*/ 532 h 668"/>
              <a:gd name="T54" fmla="*/ 1856 w 3590"/>
              <a:gd name="T55" fmla="*/ 500 h 668"/>
              <a:gd name="T56" fmla="*/ 2040 w 3590"/>
              <a:gd name="T57" fmla="*/ 286 h 668"/>
              <a:gd name="T58" fmla="*/ 2087 w 3590"/>
              <a:gd name="T59" fmla="*/ 532 h 668"/>
              <a:gd name="T60" fmla="*/ 1960 w 3590"/>
              <a:gd name="T61" fmla="*/ 279 h 668"/>
              <a:gd name="T62" fmla="*/ 1955 w 3590"/>
              <a:gd name="T63" fmla="*/ 500 h 668"/>
              <a:gd name="T64" fmla="*/ 2387 w 3590"/>
              <a:gd name="T65" fmla="*/ 497 h 668"/>
              <a:gd name="T66" fmla="*/ 2184 w 3590"/>
              <a:gd name="T67" fmla="*/ 281 h 668"/>
              <a:gd name="T68" fmla="*/ 2379 w 3590"/>
              <a:gd name="T69" fmla="*/ 390 h 668"/>
              <a:gd name="T70" fmla="*/ 2192 w 3590"/>
              <a:gd name="T71" fmla="*/ 391 h 668"/>
              <a:gd name="T72" fmla="*/ 2379 w 3590"/>
              <a:gd name="T73" fmla="*/ 390 h 668"/>
              <a:gd name="T74" fmla="*/ 2651 w 3590"/>
              <a:gd name="T75" fmla="*/ 328 h 668"/>
              <a:gd name="T76" fmla="*/ 2576 w 3590"/>
              <a:gd name="T77" fmla="*/ 532 h 668"/>
              <a:gd name="T78" fmla="*/ 2551 w 3590"/>
              <a:gd name="T79" fmla="*/ 461 h 668"/>
              <a:gd name="T80" fmla="*/ 2628 w 3590"/>
              <a:gd name="T81" fmla="*/ 247 h 668"/>
              <a:gd name="T82" fmla="*/ 2735 w 3590"/>
              <a:gd name="T83" fmla="*/ 487 h 668"/>
              <a:gd name="T84" fmla="*/ 3039 w 3590"/>
              <a:gd name="T85" fmla="*/ 456 h 668"/>
              <a:gd name="T86" fmla="*/ 2864 w 3590"/>
              <a:gd name="T87" fmla="*/ 473 h 668"/>
              <a:gd name="T88" fmla="*/ 2934 w 3590"/>
              <a:gd name="T89" fmla="*/ 406 h 668"/>
              <a:gd name="T90" fmla="*/ 2965 w 3590"/>
              <a:gd name="T91" fmla="*/ 240 h 668"/>
              <a:gd name="T92" fmla="*/ 2925 w 3590"/>
              <a:gd name="T93" fmla="*/ 290 h 668"/>
              <a:gd name="T94" fmla="*/ 3022 w 3590"/>
              <a:gd name="T95" fmla="*/ 408 h 6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3590" h="668">
                <a:moveTo>
                  <a:pt x="295" y="52"/>
                </a:moveTo>
                <a:cubicBezTo>
                  <a:pt x="667" y="0"/>
                  <a:pt x="667" y="0"/>
                  <a:pt x="667" y="0"/>
                </a:cubicBezTo>
                <a:cubicBezTo>
                  <a:pt x="667" y="329"/>
                  <a:pt x="667" y="329"/>
                  <a:pt x="667" y="329"/>
                </a:cubicBezTo>
                <a:cubicBezTo>
                  <a:pt x="295" y="329"/>
                  <a:pt x="295" y="329"/>
                  <a:pt x="295" y="329"/>
                </a:cubicBezTo>
                <a:lnTo>
                  <a:pt x="295" y="52"/>
                </a:lnTo>
                <a:close/>
                <a:moveTo>
                  <a:pt x="284" y="329"/>
                </a:moveTo>
                <a:cubicBezTo>
                  <a:pt x="284" y="54"/>
                  <a:pt x="284" y="54"/>
                  <a:pt x="284" y="54"/>
                </a:cubicBezTo>
                <a:cubicBezTo>
                  <a:pt x="0" y="94"/>
                  <a:pt x="0" y="94"/>
                  <a:pt x="0" y="94"/>
                </a:cubicBezTo>
                <a:cubicBezTo>
                  <a:pt x="0" y="329"/>
                  <a:pt x="0" y="329"/>
                  <a:pt x="0" y="329"/>
                </a:cubicBezTo>
                <a:lnTo>
                  <a:pt x="284" y="329"/>
                </a:lnTo>
                <a:close/>
                <a:moveTo>
                  <a:pt x="295" y="340"/>
                </a:moveTo>
                <a:cubicBezTo>
                  <a:pt x="295" y="616"/>
                  <a:pt x="295" y="616"/>
                  <a:pt x="295" y="616"/>
                </a:cubicBezTo>
                <a:cubicBezTo>
                  <a:pt x="667" y="668"/>
                  <a:pt x="667" y="668"/>
                  <a:pt x="667" y="668"/>
                </a:cubicBezTo>
                <a:cubicBezTo>
                  <a:pt x="667" y="340"/>
                  <a:pt x="667" y="340"/>
                  <a:pt x="667" y="340"/>
                </a:cubicBezTo>
                <a:lnTo>
                  <a:pt x="295" y="340"/>
                </a:lnTo>
                <a:close/>
                <a:moveTo>
                  <a:pt x="284" y="340"/>
                </a:moveTo>
                <a:cubicBezTo>
                  <a:pt x="0" y="340"/>
                  <a:pt x="0" y="340"/>
                  <a:pt x="0" y="340"/>
                </a:cubicBezTo>
                <a:cubicBezTo>
                  <a:pt x="0" y="575"/>
                  <a:pt x="0" y="575"/>
                  <a:pt x="0" y="575"/>
                </a:cubicBezTo>
                <a:cubicBezTo>
                  <a:pt x="284" y="615"/>
                  <a:pt x="284" y="615"/>
                  <a:pt x="284" y="615"/>
                </a:cubicBezTo>
                <a:lnTo>
                  <a:pt x="284" y="340"/>
                </a:lnTo>
                <a:close/>
                <a:moveTo>
                  <a:pt x="3269" y="123"/>
                </a:moveTo>
                <a:cubicBezTo>
                  <a:pt x="3252" y="123"/>
                  <a:pt x="3252" y="123"/>
                  <a:pt x="3252" y="123"/>
                </a:cubicBezTo>
                <a:cubicBezTo>
                  <a:pt x="3245" y="129"/>
                  <a:pt x="3236" y="136"/>
                  <a:pt x="3227" y="142"/>
                </a:cubicBezTo>
                <a:cubicBezTo>
                  <a:pt x="3217" y="148"/>
                  <a:pt x="3207" y="154"/>
                  <a:pt x="3196" y="160"/>
                </a:cubicBezTo>
                <a:cubicBezTo>
                  <a:pt x="3185" y="166"/>
                  <a:pt x="3174" y="171"/>
                  <a:pt x="3163" y="176"/>
                </a:cubicBezTo>
                <a:cubicBezTo>
                  <a:pt x="3152" y="181"/>
                  <a:pt x="3141" y="185"/>
                  <a:pt x="3131" y="187"/>
                </a:cubicBezTo>
                <a:cubicBezTo>
                  <a:pt x="3131" y="234"/>
                  <a:pt x="3131" y="234"/>
                  <a:pt x="3131" y="234"/>
                </a:cubicBezTo>
                <a:cubicBezTo>
                  <a:pt x="3140" y="231"/>
                  <a:pt x="3149" y="228"/>
                  <a:pt x="3158" y="224"/>
                </a:cubicBezTo>
                <a:cubicBezTo>
                  <a:pt x="3168" y="221"/>
                  <a:pt x="3177" y="216"/>
                  <a:pt x="3185" y="212"/>
                </a:cubicBezTo>
                <a:cubicBezTo>
                  <a:pt x="3194" y="207"/>
                  <a:pt x="3201" y="203"/>
                  <a:pt x="3208" y="198"/>
                </a:cubicBezTo>
                <a:cubicBezTo>
                  <a:pt x="3215" y="194"/>
                  <a:pt x="3220" y="190"/>
                  <a:pt x="3223" y="186"/>
                </a:cubicBezTo>
                <a:cubicBezTo>
                  <a:pt x="3223" y="531"/>
                  <a:pt x="3223" y="531"/>
                  <a:pt x="3223" y="531"/>
                </a:cubicBezTo>
                <a:cubicBezTo>
                  <a:pt x="3269" y="531"/>
                  <a:pt x="3269" y="531"/>
                  <a:pt x="3269" y="531"/>
                </a:cubicBezTo>
                <a:lnTo>
                  <a:pt x="3269" y="123"/>
                </a:lnTo>
                <a:close/>
                <a:moveTo>
                  <a:pt x="3465" y="125"/>
                </a:moveTo>
                <a:cubicBezTo>
                  <a:pt x="3443" y="125"/>
                  <a:pt x="3424" y="130"/>
                  <a:pt x="3407" y="139"/>
                </a:cubicBezTo>
                <a:cubicBezTo>
                  <a:pt x="3390" y="148"/>
                  <a:pt x="3376" y="162"/>
                  <a:pt x="3365" y="180"/>
                </a:cubicBezTo>
                <a:cubicBezTo>
                  <a:pt x="3354" y="198"/>
                  <a:pt x="3345" y="221"/>
                  <a:pt x="3339" y="247"/>
                </a:cubicBezTo>
                <a:cubicBezTo>
                  <a:pt x="3333" y="274"/>
                  <a:pt x="3331" y="305"/>
                  <a:pt x="3331" y="340"/>
                </a:cubicBezTo>
                <a:cubicBezTo>
                  <a:pt x="3331" y="371"/>
                  <a:pt x="3333" y="399"/>
                  <a:pt x="3339" y="424"/>
                </a:cubicBezTo>
                <a:cubicBezTo>
                  <a:pt x="3344" y="448"/>
                  <a:pt x="3353" y="469"/>
                  <a:pt x="3363" y="486"/>
                </a:cubicBezTo>
                <a:cubicBezTo>
                  <a:pt x="3374" y="503"/>
                  <a:pt x="3387" y="516"/>
                  <a:pt x="3403" y="525"/>
                </a:cubicBezTo>
                <a:cubicBezTo>
                  <a:pt x="3419" y="533"/>
                  <a:pt x="3436" y="538"/>
                  <a:pt x="3456" y="538"/>
                </a:cubicBezTo>
                <a:cubicBezTo>
                  <a:pt x="3478" y="538"/>
                  <a:pt x="3496" y="533"/>
                  <a:pt x="3513" y="524"/>
                </a:cubicBezTo>
                <a:cubicBezTo>
                  <a:pt x="3530" y="515"/>
                  <a:pt x="3544" y="501"/>
                  <a:pt x="3555" y="484"/>
                </a:cubicBezTo>
                <a:cubicBezTo>
                  <a:pt x="3566" y="466"/>
                  <a:pt x="3575" y="444"/>
                  <a:pt x="3581" y="418"/>
                </a:cubicBezTo>
                <a:cubicBezTo>
                  <a:pt x="3587" y="393"/>
                  <a:pt x="3590" y="363"/>
                  <a:pt x="3590" y="330"/>
                </a:cubicBezTo>
                <a:cubicBezTo>
                  <a:pt x="3590" y="194"/>
                  <a:pt x="3548" y="125"/>
                  <a:pt x="3465" y="125"/>
                </a:cubicBezTo>
                <a:close/>
                <a:moveTo>
                  <a:pt x="3461" y="499"/>
                </a:moveTo>
                <a:cubicBezTo>
                  <a:pt x="3405" y="499"/>
                  <a:pt x="3377" y="445"/>
                  <a:pt x="3377" y="337"/>
                </a:cubicBezTo>
                <a:cubicBezTo>
                  <a:pt x="3377" y="222"/>
                  <a:pt x="3406" y="164"/>
                  <a:pt x="3463" y="164"/>
                </a:cubicBezTo>
                <a:cubicBezTo>
                  <a:pt x="3517" y="164"/>
                  <a:pt x="3544" y="221"/>
                  <a:pt x="3544" y="334"/>
                </a:cubicBezTo>
                <a:cubicBezTo>
                  <a:pt x="3544" y="444"/>
                  <a:pt x="3516" y="499"/>
                  <a:pt x="3461" y="499"/>
                </a:cubicBezTo>
                <a:close/>
                <a:moveTo>
                  <a:pt x="1382" y="133"/>
                </a:moveTo>
                <a:cubicBezTo>
                  <a:pt x="1270" y="532"/>
                  <a:pt x="1270" y="532"/>
                  <a:pt x="1270" y="532"/>
                </a:cubicBezTo>
                <a:cubicBezTo>
                  <a:pt x="1215" y="532"/>
                  <a:pt x="1215" y="532"/>
                  <a:pt x="1215" y="532"/>
                </a:cubicBezTo>
                <a:cubicBezTo>
                  <a:pt x="1133" y="240"/>
                  <a:pt x="1133" y="240"/>
                  <a:pt x="1133" y="240"/>
                </a:cubicBezTo>
                <a:cubicBezTo>
                  <a:pt x="1130" y="229"/>
                  <a:pt x="1128" y="216"/>
                  <a:pt x="1127" y="200"/>
                </a:cubicBezTo>
                <a:cubicBezTo>
                  <a:pt x="1126" y="200"/>
                  <a:pt x="1126" y="200"/>
                  <a:pt x="1126" y="200"/>
                </a:cubicBezTo>
                <a:cubicBezTo>
                  <a:pt x="1124" y="214"/>
                  <a:pt x="1122" y="227"/>
                  <a:pt x="1118" y="240"/>
                </a:cubicBezTo>
                <a:cubicBezTo>
                  <a:pt x="1036" y="532"/>
                  <a:pt x="1036" y="532"/>
                  <a:pt x="1036" y="532"/>
                </a:cubicBezTo>
                <a:cubicBezTo>
                  <a:pt x="981" y="532"/>
                  <a:pt x="981" y="532"/>
                  <a:pt x="981" y="532"/>
                </a:cubicBezTo>
                <a:cubicBezTo>
                  <a:pt x="865" y="133"/>
                  <a:pt x="865" y="133"/>
                  <a:pt x="865" y="133"/>
                </a:cubicBezTo>
                <a:cubicBezTo>
                  <a:pt x="916" y="133"/>
                  <a:pt x="916" y="133"/>
                  <a:pt x="916" y="133"/>
                </a:cubicBezTo>
                <a:cubicBezTo>
                  <a:pt x="1001" y="439"/>
                  <a:pt x="1001" y="439"/>
                  <a:pt x="1001" y="439"/>
                </a:cubicBezTo>
                <a:cubicBezTo>
                  <a:pt x="1004" y="452"/>
                  <a:pt x="1007" y="466"/>
                  <a:pt x="1008" y="479"/>
                </a:cubicBezTo>
                <a:cubicBezTo>
                  <a:pt x="1009" y="479"/>
                  <a:pt x="1009" y="479"/>
                  <a:pt x="1009" y="479"/>
                </a:cubicBezTo>
                <a:cubicBezTo>
                  <a:pt x="1010" y="468"/>
                  <a:pt x="1013" y="454"/>
                  <a:pt x="1017" y="439"/>
                </a:cubicBezTo>
                <a:cubicBezTo>
                  <a:pt x="1106" y="133"/>
                  <a:pt x="1106" y="133"/>
                  <a:pt x="1106" y="133"/>
                </a:cubicBezTo>
                <a:cubicBezTo>
                  <a:pt x="1151" y="133"/>
                  <a:pt x="1151" y="133"/>
                  <a:pt x="1151" y="133"/>
                </a:cubicBezTo>
                <a:cubicBezTo>
                  <a:pt x="1235" y="441"/>
                  <a:pt x="1235" y="441"/>
                  <a:pt x="1235" y="441"/>
                </a:cubicBezTo>
                <a:cubicBezTo>
                  <a:pt x="1238" y="453"/>
                  <a:pt x="1240" y="465"/>
                  <a:pt x="1242" y="478"/>
                </a:cubicBezTo>
                <a:cubicBezTo>
                  <a:pt x="1243" y="478"/>
                  <a:pt x="1243" y="478"/>
                  <a:pt x="1243" y="478"/>
                </a:cubicBezTo>
                <a:cubicBezTo>
                  <a:pt x="1244" y="469"/>
                  <a:pt x="1246" y="456"/>
                  <a:pt x="1250" y="440"/>
                </a:cubicBezTo>
                <a:cubicBezTo>
                  <a:pt x="1332" y="133"/>
                  <a:pt x="1332" y="133"/>
                  <a:pt x="1332" y="133"/>
                </a:cubicBezTo>
                <a:lnTo>
                  <a:pt x="1382" y="133"/>
                </a:lnTo>
                <a:close/>
                <a:moveTo>
                  <a:pt x="1475" y="153"/>
                </a:moveTo>
                <a:cubicBezTo>
                  <a:pt x="1475" y="162"/>
                  <a:pt x="1472" y="169"/>
                  <a:pt x="1466" y="174"/>
                </a:cubicBezTo>
                <a:cubicBezTo>
                  <a:pt x="1461" y="180"/>
                  <a:pt x="1453" y="183"/>
                  <a:pt x="1445" y="183"/>
                </a:cubicBezTo>
                <a:cubicBezTo>
                  <a:pt x="1437" y="183"/>
                  <a:pt x="1430" y="180"/>
                  <a:pt x="1424" y="175"/>
                </a:cubicBezTo>
                <a:cubicBezTo>
                  <a:pt x="1418" y="169"/>
                  <a:pt x="1416" y="162"/>
                  <a:pt x="1416" y="153"/>
                </a:cubicBezTo>
                <a:cubicBezTo>
                  <a:pt x="1416" y="145"/>
                  <a:pt x="1418" y="138"/>
                  <a:pt x="1424" y="132"/>
                </a:cubicBezTo>
                <a:cubicBezTo>
                  <a:pt x="1430" y="127"/>
                  <a:pt x="1437" y="124"/>
                  <a:pt x="1445" y="124"/>
                </a:cubicBezTo>
                <a:cubicBezTo>
                  <a:pt x="1454" y="124"/>
                  <a:pt x="1461" y="127"/>
                  <a:pt x="1467" y="132"/>
                </a:cubicBezTo>
                <a:cubicBezTo>
                  <a:pt x="1472" y="138"/>
                  <a:pt x="1475" y="145"/>
                  <a:pt x="1475" y="153"/>
                </a:cubicBezTo>
                <a:close/>
                <a:moveTo>
                  <a:pt x="1468" y="532"/>
                </a:moveTo>
                <a:cubicBezTo>
                  <a:pt x="1422" y="532"/>
                  <a:pt x="1422" y="532"/>
                  <a:pt x="1422" y="532"/>
                </a:cubicBezTo>
                <a:cubicBezTo>
                  <a:pt x="1422" y="247"/>
                  <a:pt x="1422" y="247"/>
                  <a:pt x="1422" y="247"/>
                </a:cubicBezTo>
                <a:cubicBezTo>
                  <a:pt x="1468" y="247"/>
                  <a:pt x="1468" y="247"/>
                  <a:pt x="1468" y="247"/>
                </a:cubicBezTo>
                <a:lnTo>
                  <a:pt x="1468" y="532"/>
                </a:lnTo>
                <a:close/>
                <a:moveTo>
                  <a:pt x="1772" y="532"/>
                </a:moveTo>
                <a:cubicBezTo>
                  <a:pt x="1726" y="532"/>
                  <a:pt x="1726" y="532"/>
                  <a:pt x="1726" y="532"/>
                </a:cubicBezTo>
                <a:cubicBezTo>
                  <a:pt x="1726" y="369"/>
                  <a:pt x="1726" y="369"/>
                  <a:pt x="1726" y="369"/>
                </a:cubicBezTo>
                <a:cubicBezTo>
                  <a:pt x="1726" y="309"/>
                  <a:pt x="1704" y="279"/>
                  <a:pt x="1660" y="279"/>
                </a:cubicBezTo>
                <a:cubicBezTo>
                  <a:pt x="1638" y="279"/>
                  <a:pt x="1619" y="288"/>
                  <a:pt x="1604" y="305"/>
                </a:cubicBezTo>
                <a:cubicBezTo>
                  <a:pt x="1589" y="322"/>
                  <a:pt x="1581" y="343"/>
                  <a:pt x="1581" y="369"/>
                </a:cubicBezTo>
                <a:cubicBezTo>
                  <a:pt x="1581" y="532"/>
                  <a:pt x="1581" y="532"/>
                  <a:pt x="1581" y="532"/>
                </a:cubicBezTo>
                <a:cubicBezTo>
                  <a:pt x="1536" y="532"/>
                  <a:pt x="1536" y="532"/>
                  <a:pt x="1536" y="532"/>
                </a:cubicBezTo>
                <a:cubicBezTo>
                  <a:pt x="1536" y="247"/>
                  <a:pt x="1536" y="247"/>
                  <a:pt x="1536" y="247"/>
                </a:cubicBezTo>
                <a:cubicBezTo>
                  <a:pt x="1581" y="247"/>
                  <a:pt x="1581" y="247"/>
                  <a:pt x="1581" y="247"/>
                </a:cubicBezTo>
                <a:cubicBezTo>
                  <a:pt x="1581" y="294"/>
                  <a:pt x="1581" y="294"/>
                  <a:pt x="1581" y="294"/>
                </a:cubicBezTo>
                <a:cubicBezTo>
                  <a:pt x="1583" y="294"/>
                  <a:pt x="1583" y="294"/>
                  <a:pt x="1583" y="294"/>
                </a:cubicBezTo>
                <a:cubicBezTo>
                  <a:pt x="1604" y="258"/>
                  <a:pt x="1635" y="240"/>
                  <a:pt x="1676" y="240"/>
                </a:cubicBezTo>
                <a:cubicBezTo>
                  <a:pt x="1707" y="240"/>
                  <a:pt x="1731" y="250"/>
                  <a:pt x="1747" y="271"/>
                </a:cubicBezTo>
                <a:cubicBezTo>
                  <a:pt x="1764" y="291"/>
                  <a:pt x="1772" y="320"/>
                  <a:pt x="1772" y="358"/>
                </a:cubicBezTo>
                <a:lnTo>
                  <a:pt x="1772" y="532"/>
                </a:lnTo>
                <a:close/>
                <a:moveTo>
                  <a:pt x="2087" y="532"/>
                </a:moveTo>
                <a:cubicBezTo>
                  <a:pt x="2041" y="532"/>
                  <a:pt x="2041" y="532"/>
                  <a:pt x="2041" y="532"/>
                </a:cubicBezTo>
                <a:cubicBezTo>
                  <a:pt x="2041" y="483"/>
                  <a:pt x="2041" y="483"/>
                  <a:pt x="2041" y="483"/>
                </a:cubicBezTo>
                <a:cubicBezTo>
                  <a:pt x="2040" y="483"/>
                  <a:pt x="2040" y="483"/>
                  <a:pt x="2040" y="483"/>
                </a:cubicBezTo>
                <a:cubicBezTo>
                  <a:pt x="2019" y="520"/>
                  <a:pt x="1986" y="539"/>
                  <a:pt x="1942" y="539"/>
                </a:cubicBezTo>
                <a:cubicBezTo>
                  <a:pt x="1906" y="539"/>
                  <a:pt x="1878" y="526"/>
                  <a:pt x="1856" y="500"/>
                </a:cubicBezTo>
                <a:cubicBezTo>
                  <a:pt x="1835" y="474"/>
                  <a:pt x="1824" y="440"/>
                  <a:pt x="1824" y="396"/>
                </a:cubicBezTo>
                <a:cubicBezTo>
                  <a:pt x="1824" y="349"/>
                  <a:pt x="1836" y="312"/>
                  <a:pt x="1860" y="283"/>
                </a:cubicBezTo>
                <a:cubicBezTo>
                  <a:pt x="1883" y="255"/>
                  <a:pt x="1915" y="240"/>
                  <a:pt x="1955" y="240"/>
                </a:cubicBezTo>
                <a:cubicBezTo>
                  <a:pt x="1993" y="240"/>
                  <a:pt x="2022" y="256"/>
                  <a:pt x="2040" y="286"/>
                </a:cubicBezTo>
                <a:cubicBezTo>
                  <a:pt x="2041" y="286"/>
                  <a:pt x="2041" y="286"/>
                  <a:pt x="2041" y="286"/>
                </a:cubicBezTo>
                <a:cubicBezTo>
                  <a:pt x="2041" y="110"/>
                  <a:pt x="2041" y="110"/>
                  <a:pt x="2041" y="110"/>
                </a:cubicBezTo>
                <a:cubicBezTo>
                  <a:pt x="2087" y="110"/>
                  <a:pt x="2087" y="110"/>
                  <a:pt x="2087" y="110"/>
                </a:cubicBezTo>
                <a:lnTo>
                  <a:pt x="2087" y="532"/>
                </a:lnTo>
                <a:close/>
                <a:moveTo>
                  <a:pt x="2041" y="403"/>
                </a:moveTo>
                <a:cubicBezTo>
                  <a:pt x="2041" y="361"/>
                  <a:pt x="2041" y="361"/>
                  <a:pt x="2041" y="361"/>
                </a:cubicBezTo>
                <a:cubicBezTo>
                  <a:pt x="2041" y="338"/>
                  <a:pt x="2033" y="318"/>
                  <a:pt x="2018" y="303"/>
                </a:cubicBezTo>
                <a:cubicBezTo>
                  <a:pt x="2002" y="287"/>
                  <a:pt x="1983" y="279"/>
                  <a:pt x="1960" y="279"/>
                </a:cubicBezTo>
                <a:cubicBezTo>
                  <a:pt x="1933" y="279"/>
                  <a:pt x="1911" y="289"/>
                  <a:pt x="1895" y="310"/>
                </a:cubicBezTo>
                <a:cubicBezTo>
                  <a:pt x="1879" y="330"/>
                  <a:pt x="1871" y="358"/>
                  <a:pt x="1871" y="394"/>
                </a:cubicBezTo>
                <a:cubicBezTo>
                  <a:pt x="1871" y="427"/>
                  <a:pt x="1879" y="452"/>
                  <a:pt x="1894" y="471"/>
                </a:cubicBezTo>
                <a:cubicBezTo>
                  <a:pt x="1909" y="490"/>
                  <a:pt x="1929" y="500"/>
                  <a:pt x="1955" y="500"/>
                </a:cubicBezTo>
                <a:cubicBezTo>
                  <a:pt x="1980" y="500"/>
                  <a:pt x="2001" y="491"/>
                  <a:pt x="2017" y="473"/>
                </a:cubicBezTo>
                <a:cubicBezTo>
                  <a:pt x="2033" y="454"/>
                  <a:pt x="2041" y="431"/>
                  <a:pt x="2041" y="403"/>
                </a:cubicBezTo>
                <a:close/>
                <a:moveTo>
                  <a:pt x="2425" y="388"/>
                </a:moveTo>
                <a:cubicBezTo>
                  <a:pt x="2425" y="434"/>
                  <a:pt x="2412" y="470"/>
                  <a:pt x="2387" y="497"/>
                </a:cubicBezTo>
                <a:cubicBezTo>
                  <a:pt x="2361" y="525"/>
                  <a:pt x="2327" y="539"/>
                  <a:pt x="2284" y="539"/>
                </a:cubicBezTo>
                <a:cubicBezTo>
                  <a:pt x="2242" y="539"/>
                  <a:pt x="2208" y="525"/>
                  <a:pt x="2183" y="499"/>
                </a:cubicBezTo>
                <a:cubicBezTo>
                  <a:pt x="2158" y="472"/>
                  <a:pt x="2145" y="437"/>
                  <a:pt x="2145" y="393"/>
                </a:cubicBezTo>
                <a:cubicBezTo>
                  <a:pt x="2145" y="346"/>
                  <a:pt x="2158" y="309"/>
                  <a:pt x="2184" y="281"/>
                </a:cubicBezTo>
                <a:cubicBezTo>
                  <a:pt x="2210" y="254"/>
                  <a:pt x="2245" y="240"/>
                  <a:pt x="2290" y="240"/>
                </a:cubicBezTo>
                <a:cubicBezTo>
                  <a:pt x="2332" y="240"/>
                  <a:pt x="2366" y="253"/>
                  <a:pt x="2389" y="280"/>
                </a:cubicBezTo>
                <a:cubicBezTo>
                  <a:pt x="2413" y="306"/>
                  <a:pt x="2425" y="342"/>
                  <a:pt x="2425" y="388"/>
                </a:cubicBezTo>
                <a:close/>
                <a:moveTo>
                  <a:pt x="2379" y="390"/>
                </a:moveTo>
                <a:cubicBezTo>
                  <a:pt x="2379" y="354"/>
                  <a:pt x="2371" y="327"/>
                  <a:pt x="2355" y="308"/>
                </a:cubicBezTo>
                <a:cubicBezTo>
                  <a:pt x="2339" y="289"/>
                  <a:pt x="2316" y="279"/>
                  <a:pt x="2287" y="279"/>
                </a:cubicBezTo>
                <a:cubicBezTo>
                  <a:pt x="2258" y="279"/>
                  <a:pt x="2234" y="289"/>
                  <a:pt x="2217" y="308"/>
                </a:cubicBezTo>
                <a:cubicBezTo>
                  <a:pt x="2200" y="328"/>
                  <a:pt x="2192" y="356"/>
                  <a:pt x="2192" y="391"/>
                </a:cubicBezTo>
                <a:cubicBezTo>
                  <a:pt x="2192" y="425"/>
                  <a:pt x="2200" y="452"/>
                  <a:pt x="2218" y="471"/>
                </a:cubicBezTo>
                <a:cubicBezTo>
                  <a:pt x="2235" y="490"/>
                  <a:pt x="2258" y="500"/>
                  <a:pt x="2287" y="500"/>
                </a:cubicBezTo>
                <a:cubicBezTo>
                  <a:pt x="2317" y="500"/>
                  <a:pt x="2339" y="490"/>
                  <a:pt x="2355" y="471"/>
                </a:cubicBezTo>
                <a:cubicBezTo>
                  <a:pt x="2371" y="453"/>
                  <a:pt x="2379" y="425"/>
                  <a:pt x="2379" y="390"/>
                </a:cubicBezTo>
                <a:close/>
                <a:moveTo>
                  <a:pt x="2842" y="247"/>
                </a:moveTo>
                <a:cubicBezTo>
                  <a:pt x="2757" y="532"/>
                  <a:pt x="2757" y="532"/>
                  <a:pt x="2757" y="532"/>
                </a:cubicBezTo>
                <a:cubicBezTo>
                  <a:pt x="2710" y="532"/>
                  <a:pt x="2710" y="532"/>
                  <a:pt x="2710" y="532"/>
                </a:cubicBezTo>
                <a:cubicBezTo>
                  <a:pt x="2651" y="328"/>
                  <a:pt x="2651" y="328"/>
                  <a:pt x="2651" y="328"/>
                </a:cubicBezTo>
                <a:cubicBezTo>
                  <a:pt x="2649" y="321"/>
                  <a:pt x="2648" y="312"/>
                  <a:pt x="2647" y="302"/>
                </a:cubicBezTo>
                <a:cubicBezTo>
                  <a:pt x="2646" y="302"/>
                  <a:pt x="2646" y="302"/>
                  <a:pt x="2646" y="302"/>
                </a:cubicBezTo>
                <a:cubicBezTo>
                  <a:pt x="2645" y="308"/>
                  <a:pt x="2643" y="317"/>
                  <a:pt x="2640" y="328"/>
                </a:cubicBezTo>
                <a:cubicBezTo>
                  <a:pt x="2576" y="532"/>
                  <a:pt x="2576" y="532"/>
                  <a:pt x="2576" y="532"/>
                </a:cubicBezTo>
                <a:cubicBezTo>
                  <a:pt x="2531" y="532"/>
                  <a:pt x="2531" y="532"/>
                  <a:pt x="2531" y="532"/>
                </a:cubicBezTo>
                <a:cubicBezTo>
                  <a:pt x="2445" y="247"/>
                  <a:pt x="2445" y="247"/>
                  <a:pt x="2445" y="247"/>
                </a:cubicBezTo>
                <a:cubicBezTo>
                  <a:pt x="2493" y="247"/>
                  <a:pt x="2493" y="247"/>
                  <a:pt x="2493" y="247"/>
                </a:cubicBezTo>
                <a:cubicBezTo>
                  <a:pt x="2551" y="461"/>
                  <a:pt x="2551" y="461"/>
                  <a:pt x="2551" y="461"/>
                </a:cubicBezTo>
                <a:cubicBezTo>
                  <a:pt x="2553" y="469"/>
                  <a:pt x="2554" y="477"/>
                  <a:pt x="2555" y="487"/>
                </a:cubicBezTo>
                <a:cubicBezTo>
                  <a:pt x="2557" y="487"/>
                  <a:pt x="2557" y="487"/>
                  <a:pt x="2557" y="487"/>
                </a:cubicBezTo>
                <a:cubicBezTo>
                  <a:pt x="2558" y="480"/>
                  <a:pt x="2559" y="471"/>
                  <a:pt x="2563" y="461"/>
                </a:cubicBezTo>
                <a:cubicBezTo>
                  <a:pt x="2628" y="247"/>
                  <a:pt x="2628" y="247"/>
                  <a:pt x="2628" y="247"/>
                </a:cubicBezTo>
                <a:cubicBezTo>
                  <a:pt x="2670" y="247"/>
                  <a:pt x="2670" y="247"/>
                  <a:pt x="2670" y="247"/>
                </a:cubicBezTo>
                <a:cubicBezTo>
                  <a:pt x="2729" y="462"/>
                  <a:pt x="2729" y="462"/>
                  <a:pt x="2729" y="462"/>
                </a:cubicBezTo>
                <a:cubicBezTo>
                  <a:pt x="2731" y="469"/>
                  <a:pt x="2732" y="477"/>
                  <a:pt x="2733" y="487"/>
                </a:cubicBezTo>
                <a:cubicBezTo>
                  <a:pt x="2735" y="487"/>
                  <a:pt x="2735" y="487"/>
                  <a:pt x="2735" y="487"/>
                </a:cubicBezTo>
                <a:cubicBezTo>
                  <a:pt x="2735" y="478"/>
                  <a:pt x="2737" y="470"/>
                  <a:pt x="2739" y="462"/>
                </a:cubicBezTo>
                <a:cubicBezTo>
                  <a:pt x="2797" y="247"/>
                  <a:pt x="2797" y="247"/>
                  <a:pt x="2797" y="247"/>
                </a:cubicBezTo>
                <a:lnTo>
                  <a:pt x="2842" y="247"/>
                </a:lnTo>
                <a:close/>
                <a:moveTo>
                  <a:pt x="3039" y="456"/>
                </a:moveTo>
                <a:cubicBezTo>
                  <a:pt x="3039" y="480"/>
                  <a:pt x="3029" y="500"/>
                  <a:pt x="3010" y="516"/>
                </a:cubicBezTo>
                <a:cubicBezTo>
                  <a:pt x="2991" y="531"/>
                  <a:pt x="2966" y="539"/>
                  <a:pt x="2935" y="539"/>
                </a:cubicBezTo>
                <a:cubicBezTo>
                  <a:pt x="2908" y="539"/>
                  <a:pt x="2884" y="533"/>
                  <a:pt x="2864" y="521"/>
                </a:cubicBezTo>
                <a:cubicBezTo>
                  <a:pt x="2864" y="473"/>
                  <a:pt x="2864" y="473"/>
                  <a:pt x="2864" y="473"/>
                </a:cubicBezTo>
                <a:cubicBezTo>
                  <a:pt x="2886" y="491"/>
                  <a:pt x="2911" y="500"/>
                  <a:pt x="2938" y="500"/>
                </a:cubicBezTo>
                <a:cubicBezTo>
                  <a:pt x="2974" y="500"/>
                  <a:pt x="2992" y="487"/>
                  <a:pt x="2992" y="460"/>
                </a:cubicBezTo>
                <a:cubicBezTo>
                  <a:pt x="2992" y="449"/>
                  <a:pt x="2989" y="441"/>
                  <a:pt x="2982" y="434"/>
                </a:cubicBezTo>
                <a:cubicBezTo>
                  <a:pt x="2975" y="427"/>
                  <a:pt x="2959" y="418"/>
                  <a:pt x="2934" y="406"/>
                </a:cubicBezTo>
                <a:cubicBezTo>
                  <a:pt x="2908" y="396"/>
                  <a:pt x="2891" y="384"/>
                  <a:pt x="2880" y="372"/>
                </a:cubicBezTo>
                <a:cubicBezTo>
                  <a:pt x="2870" y="360"/>
                  <a:pt x="2865" y="343"/>
                  <a:pt x="2865" y="323"/>
                </a:cubicBezTo>
                <a:cubicBezTo>
                  <a:pt x="2865" y="299"/>
                  <a:pt x="2874" y="280"/>
                  <a:pt x="2893" y="264"/>
                </a:cubicBezTo>
                <a:cubicBezTo>
                  <a:pt x="2912" y="248"/>
                  <a:pt x="2936" y="240"/>
                  <a:pt x="2965" y="240"/>
                </a:cubicBezTo>
                <a:cubicBezTo>
                  <a:pt x="2987" y="240"/>
                  <a:pt x="3008" y="245"/>
                  <a:pt x="3026" y="254"/>
                </a:cubicBezTo>
                <a:cubicBezTo>
                  <a:pt x="3026" y="299"/>
                  <a:pt x="3026" y="299"/>
                  <a:pt x="3026" y="299"/>
                </a:cubicBezTo>
                <a:cubicBezTo>
                  <a:pt x="3007" y="286"/>
                  <a:pt x="2986" y="279"/>
                  <a:pt x="2961" y="279"/>
                </a:cubicBezTo>
                <a:cubicBezTo>
                  <a:pt x="2946" y="279"/>
                  <a:pt x="2934" y="283"/>
                  <a:pt x="2925" y="290"/>
                </a:cubicBezTo>
                <a:cubicBezTo>
                  <a:pt x="2916" y="298"/>
                  <a:pt x="2911" y="307"/>
                  <a:pt x="2911" y="319"/>
                </a:cubicBezTo>
                <a:cubicBezTo>
                  <a:pt x="2911" y="332"/>
                  <a:pt x="2915" y="341"/>
                  <a:pt x="2922" y="348"/>
                </a:cubicBezTo>
                <a:cubicBezTo>
                  <a:pt x="2929" y="355"/>
                  <a:pt x="2943" y="363"/>
                  <a:pt x="2965" y="372"/>
                </a:cubicBezTo>
                <a:cubicBezTo>
                  <a:pt x="2993" y="383"/>
                  <a:pt x="3012" y="396"/>
                  <a:pt x="3022" y="408"/>
                </a:cubicBezTo>
                <a:cubicBezTo>
                  <a:pt x="3033" y="421"/>
                  <a:pt x="3039" y="437"/>
                  <a:pt x="3039" y="45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defTabSz="932563"/>
            <a:endParaRPr lang="en-US" sz="18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5595645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40" y="1212851"/>
            <a:ext cx="11887200" cy="2443746"/>
          </a:xfrm>
          <a:prstGeom prst="rect">
            <a:avLst/>
          </a:prstGeom>
        </p:spPr>
        <p:txBody>
          <a:bodyPr/>
          <a:lstStyle>
            <a:lvl1pPr marL="290457" indent="-290457">
              <a:buClr>
                <a:schemeClr val="tx1"/>
              </a:buClr>
              <a:buSzPct val="90000"/>
              <a:buFont typeface="Arial" pitchFamily="34" charset="0"/>
              <a:buChar char="•"/>
              <a:defRPr sz="359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390" indent="-280935">
              <a:buClr>
                <a:schemeClr val="tx1"/>
              </a:buClr>
              <a:buSzPct val="90000"/>
              <a:buFont typeface="Arial" pitchFamily="34" charset="0"/>
              <a:buChar char="•"/>
              <a:defRPr sz="319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1847" indent="-290457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404" indent="-228557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8960" indent="-228557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3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99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9345861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_whi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40" y="295277"/>
            <a:ext cx="11889564" cy="917575"/>
          </a:xfrm>
        </p:spPr>
        <p:txBody>
          <a:bodyPr/>
          <a:lstStyle>
            <a:lvl1pPr algn="l" defTabSz="9325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399" b="0" kern="1200" cap="none" spc="-1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57909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925817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2"/>
            <a:ext cx="6216650" cy="6992587"/>
          </a:xfr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74639" y="295276"/>
            <a:ext cx="5945186" cy="9175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274638" y="2049839"/>
            <a:ext cx="5485308" cy="461665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1800"/>
              </a:spcAft>
              <a:buNone/>
              <a:defRPr sz="2000" spc="0" baseline="0">
                <a:solidFill>
                  <a:schemeClr val="tx1"/>
                </a:solidFill>
                <a:latin typeface="+mn-lt"/>
              </a:defRPr>
            </a:lvl1pPr>
            <a:lvl2pPr marL="0" indent="0">
              <a:buFontTx/>
              <a:buNone/>
              <a:defRPr sz="1800">
                <a:solidFill>
                  <a:schemeClr val="tx1"/>
                </a:solidFill>
              </a:defRPr>
            </a:lvl2pPr>
            <a:lvl3pPr marL="228600" indent="0">
              <a:buNone/>
              <a:defRPr sz="1600">
                <a:solidFill>
                  <a:schemeClr val="tx1"/>
                </a:solidFill>
              </a:defRPr>
            </a:lvl3pPr>
            <a:lvl4pPr marL="457200" indent="0">
              <a:buNone/>
              <a:defRPr sz="1400">
                <a:solidFill>
                  <a:schemeClr val="tx1"/>
                </a:solidFill>
              </a:defRPr>
            </a:lvl4pPr>
            <a:lvl5pPr marL="685800" indent="0">
              <a:buNone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66974557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_background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20935833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Notes to the Field"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1826" y="357412"/>
            <a:ext cx="5000405" cy="59465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448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2448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buClr>
                <a:schemeClr val="bg1">
                  <a:lumMod val="65000"/>
                </a:schemeClr>
              </a:buClr>
              <a:defRPr sz="2448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buClr>
                <a:schemeClr val="bg1">
                  <a:lumMod val="65000"/>
                </a:schemeClr>
              </a:buClr>
              <a:defRPr sz="2448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buClr>
                <a:schemeClr val="bg1">
                  <a:lumMod val="65000"/>
                </a:schemeClr>
              </a:buClr>
              <a:defRPr sz="2448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>
          <a:xfrm>
            <a:off x="11342068" y="6630490"/>
            <a:ext cx="460150" cy="24869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defTabSz="932563"/>
            <a:fld id="{727B4C2D-45E2-4621-8491-2995EB46A674}" type="slidenum">
              <a:rPr lang="en-US" smtClean="0">
                <a:solidFill>
                  <a:srgbClr val="FFFFFF"/>
                </a:solidFill>
              </a:rPr>
              <a:pPr defTabSz="932563"/>
              <a:t>‹N›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Text Box 3"/>
          <p:cNvSpPr txBox="1">
            <a:spLocks noChangeArrowheads="1"/>
          </p:cNvSpPr>
          <p:nvPr userDrawn="1"/>
        </p:nvSpPr>
        <p:spPr bwMode="blackWhite">
          <a:xfrm>
            <a:off x="312740" y="6026189"/>
            <a:ext cx="11856403" cy="104866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54" tIns="146283" rIns="182854" bIns="146283" numCol="1" anchor="t" anchorCtr="0" compatLnSpc="1">
            <a:prstTxWarp prst="textNoShape">
              <a:avLst/>
            </a:prstTxWarp>
            <a:spAutoFit/>
          </a:bodyPr>
          <a:lstStyle/>
          <a:p>
            <a:pPr defTabSz="932111" eaLnBrk="0" hangingPunct="0"/>
            <a:r>
              <a:rPr lang="en-US" sz="18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&lt;Insert partner legal language and disclaimers here&gt;</a:t>
            </a:r>
          </a:p>
          <a:p>
            <a:pPr defTabSz="932111" eaLnBrk="0" hangingPunct="0"/>
            <a:r>
              <a:rPr lang="en-US" sz="1199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Any offers contained herein are brought to you by [Partner].</a:t>
            </a:r>
          </a:p>
          <a:p>
            <a:pPr defTabSz="932111" eaLnBrk="0" hangingPunct="0"/>
            <a:endParaRPr lang="en-US" sz="1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134724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3" y="2582862"/>
            <a:ext cx="6402388" cy="1828800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76768">
                      <a:srgbClr val="FFFFFF"/>
                    </a:gs>
                    <a:gs pos="53000">
                      <a:srgbClr val="FFFFFF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4411644"/>
            <a:ext cx="6402388" cy="1219205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-50" baseline="0">
                <a:gradFill>
                  <a:gsLst>
                    <a:gs pos="76768">
                      <a:srgbClr val="FFFFFF"/>
                    </a:gs>
                    <a:gs pos="53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8" name="Windows 10"/>
          <p:cNvSpPr>
            <a:spLocks noChangeAspect="1" noEditPoints="1"/>
          </p:cNvSpPr>
          <p:nvPr userDrawn="1"/>
        </p:nvSpPr>
        <p:spPr bwMode="auto">
          <a:xfrm>
            <a:off x="502171" y="845527"/>
            <a:ext cx="3914969" cy="731520"/>
          </a:xfrm>
          <a:custGeom>
            <a:avLst/>
            <a:gdLst>
              <a:gd name="T0" fmla="*/ 295 w 3590"/>
              <a:gd name="T1" fmla="*/ 329 h 668"/>
              <a:gd name="T2" fmla="*/ 0 w 3590"/>
              <a:gd name="T3" fmla="*/ 94 h 668"/>
              <a:gd name="T4" fmla="*/ 295 w 3590"/>
              <a:gd name="T5" fmla="*/ 616 h 668"/>
              <a:gd name="T6" fmla="*/ 284 w 3590"/>
              <a:gd name="T7" fmla="*/ 340 h 668"/>
              <a:gd name="T8" fmla="*/ 284 w 3590"/>
              <a:gd name="T9" fmla="*/ 340 h 668"/>
              <a:gd name="T10" fmla="*/ 3196 w 3590"/>
              <a:gd name="T11" fmla="*/ 160 h 668"/>
              <a:gd name="T12" fmla="*/ 3158 w 3590"/>
              <a:gd name="T13" fmla="*/ 224 h 668"/>
              <a:gd name="T14" fmla="*/ 3223 w 3590"/>
              <a:gd name="T15" fmla="*/ 531 h 668"/>
              <a:gd name="T16" fmla="*/ 3407 w 3590"/>
              <a:gd name="T17" fmla="*/ 139 h 668"/>
              <a:gd name="T18" fmla="*/ 3339 w 3590"/>
              <a:gd name="T19" fmla="*/ 424 h 668"/>
              <a:gd name="T20" fmla="*/ 3513 w 3590"/>
              <a:gd name="T21" fmla="*/ 524 h 668"/>
              <a:gd name="T22" fmla="*/ 3465 w 3590"/>
              <a:gd name="T23" fmla="*/ 125 h 668"/>
              <a:gd name="T24" fmla="*/ 3544 w 3590"/>
              <a:gd name="T25" fmla="*/ 334 h 668"/>
              <a:gd name="T26" fmla="*/ 1215 w 3590"/>
              <a:gd name="T27" fmla="*/ 532 h 668"/>
              <a:gd name="T28" fmla="*/ 1118 w 3590"/>
              <a:gd name="T29" fmla="*/ 240 h 668"/>
              <a:gd name="T30" fmla="*/ 916 w 3590"/>
              <a:gd name="T31" fmla="*/ 133 h 668"/>
              <a:gd name="T32" fmla="*/ 1017 w 3590"/>
              <a:gd name="T33" fmla="*/ 439 h 668"/>
              <a:gd name="T34" fmla="*/ 1242 w 3590"/>
              <a:gd name="T35" fmla="*/ 478 h 668"/>
              <a:gd name="T36" fmla="*/ 1382 w 3590"/>
              <a:gd name="T37" fmla="*/ 133 h 668"/>
              <a:gd name="T38" fmla="*/ 1424 w 3590"/>
              <a:gd name="T39" fmla="*/ 175 h 668"/>
              <a:gd name="T40" fmla="*/ 1467 w 3590"/>
              <a:gd name="T41" fmla="*/ 132 h 668"/>
              <a:gd name="T42" fmla="*/ 1422 w 3590"/>
              <a:gd name="T43" fmla="*/ 247 h 668"/>
              <a:gd name="T44" fmla="*/ 1726 w 3590"/>
              <a:gd name="T45" fmla="*/ 532 h 668"/>
              <a:gd name="T46" fmla="*/ 1581 w 3590"/>
              <a:gd name="T47" fmla="*/ 369 h 668"/>
              <a:gd name="T48" fmla="*/ 1581 w 3590"/>
              <a:gd name="T49" fmla="*/ 247 h 668"/>
              <a:gd name="T50" fmla="*/ 1747 w 3590"/>
              <a:gd name="T51" fmla="*/ 271 h 668"/>
              <a:gd name="T52" fmla="*/ 2041 w 3590"/>
              <a:gd name="T53" fmla="*/ 532 h 668"/>
              <a:gd name="T54" fmla="*/ 1856 w 3590"/>
              <a:gd name="T55" fmla="*/ 500 h 668"/>
              <a:gd name="T56" fmla="*/ 2040 w 3590"/>
              <a:gd name="T57" fmla="*/ 286 h 668"/>
              <a:gd name="T58" fmla="*/ 2087 w 3590"/>
              <a:gd name="T59" fmla="*/ 532 h 668"/>
              <a:gd name="T60" fmla="*/ 1960 w 3590"/>
              <a:gd name="T61" fmla="*/ 279 h 668"/>
              <a:gd name="T62" fmla="*/ 1955 w 3590"/>
              <a:gd name="T63" fmla="*/ 500 h 668"/>
              <a:gd name="T64" fmla="*/ 2387 w 3590"/>
              <a:gd name="T65" fmla="*/ 497 h 668"/>
              <a:gd name="T66" fmla="*/ 2184 w 3590"/>
              <a:gd name="T67" fmla="*/ 281 h 668"/>
              <a:gd name="T68" fmla="*/ 2379 w 3590"/>
              <a:gd name="T69" fmla="*/ 390 h 668"/>
              <a:gd name="T70" fmla="*/ 2192 w 3590"/>
              <a:gd name="T71" fmla="*/ 391 h 668"/>
              <a:gd name="T72" fmla="*/ 2379 w 3590"/>
              <a:gd name="T73" fmla="*/ 390 h 668"/>
              <a:gd name="T74" fmla="*/ 2651 w 3590"/>
              <a:gd name="T75" fmla="*/ 328 h 668"/>
              <a:gd name="T76" fmla="*/ 2576 w 3590"/>
              <a:gd name="T77" fmla="*/ 532 h 668"/>
              <a:gd name="T78" fmla="*/ 2551 w 3590"/>
              <a:gd name="T79" fmla="*/ 461 h 668"/>
              <a:gd name="T80" fmla="*/ 2628 w 3590"/>
              <a:gd name="T81" fmla="*/ 247 h 668"/>
              <a:gd name="T82" fmla="*/ 2735 w 3590"/>
              <a:gd name="T83" fmla="*/ 487 h 668"/>
              <a:gd name="T84" fmla="*/ 3039 w 3590"/>
              <a:gd name="T85" fmla="*/ 456 h 668"/>
              <a:gd name="T86" fmla="*/ 2864 w 3590"/>
              <a:gd name="T87" fmla="*/ 473 h 668"/>
              <a:gd name="T88" fmla="*/ 2934 w 3590"/>
              <a:gd name="T89" fmla="*/ 406 h 668"/>
              <a:gd name="T90" fmla="*/ 2965 w 3590"/>
              <a:gd name="T91" fmla="*/ 240 h 668"/>
              <a:gd name="T92" fmla="*/ 2925 w 3590"/>
              <a:gd name="T93" fmla="*/ 290 h 668"/>
              <a:gd name="T94" fmla="*/ 3022 w 3590"/>
              <a:gd name="T95" fmla="*/ 408 h 6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3590" h="668">
                <a:moveTo>
                  <a:pt x="295" y="52"/>
                </a:moveTo>
                <a:cubicBezTo>
                  <a:pt x="667" y="0"/>
                  <a:pt x="667" y="0"/>
                  <a:pt x="667" y="0"/>
                </a:cubicBezTo>
                <a:cubicBezTo>
                  <a:pt x="667" y="329"/>
                  <a:pt x="667" y="329"/>
                  <a:pt x="667" y="329"/>
                </a:cubicBezTo>
                <a:cubicBezTo>
                  <a:pt x="295" y="329"/>
                  <a:pt x="295" y="329"/>
                  <a:pt x="295" y="329"/>
                </a:cubicBezTo>
                <a:lnTo>
                  <a:pt x="295" y="52"/>
                </a:lnTo>
                <a:close/>
                <a:moveTo>
                  <a:pt x="284" y="329"/>
                </a:moveTo>
                <a:cubicBezTo>
                  <a:pt x="284" y="54"/>
                  <a:pt x="284" y="54"/>
                  <a:pt x="284" y="54"/>
                </a:cubicBezTo>
                <a:cubicBezTo>
                  <a:pt x="0" y="94"/>
                  <a:pt x="0" y="94"/>
                  <a:pt x="0" y="94"/>
                </a:cubicBezTo>
                <a:cubicBezTo>
                  <a:pt x="0" y="329"/>
                  <a:pt x="0" y="329"/>
                  <a:pt x="0" y="329"/>
                </a:cubicBezTo>
                <a:lnTo>
                  <a:pt x="284" y="329"/>
                </a:lnTo>
                <a:close/>
                <a:moveTo>
                  <a:pt x="295" y="340"/>
                </a:moveTo>
                <a:cubicBezTo>
                  <a:pt x="295" y="616"/>
                  <a:pt x="295" y="616"/>
                  <a:pt x="295" y="616"/>
                </a:cubicBezTo>
                <a:cubicBezTo>
                  <a:pt x="667" y="668"/>
                  <a:pt x="667" y="668"/>
                  <a:pt x="667" y="668"/>
                </a:cubicBezTo>
                <a:cubicBezTo>
                  <a:pt x="667" y="340"/>
                  <a:pt x="667" y="340"/>
                  <a:pt x="667" y="340"/>
                </a:cubicBezTo>
                <a:lnTo>
                  <a:pt x="295" y="340"/>
                </a:lnTo>
                <a:close/>
                <a:moveTo>
                  <a:pt x="284" y="340"/>
                </a:moveTo>
                <a:cubicBezTo>
                  <a:pt x="0" y="340"/>
                  <a:pt x="0" y="340"/>
                  <a:pt x="0" y="340"/>
                </a:cubicBezTo>
                <a:cubicBezTo>
                  <a:pt x="0" y="575"/>
                  <a:pt x="0" y="575"/>
                  <a:pt x="0" y="575"/>
                </a:cubicBezTo>
                <a:cubicBezTo>
                  <a:pt x="284" y="615"/>
                  <a:pt x="284" y="615"/>
                  <a:pt x="284" y="615"/>
                </a:cubicBezTo>
                <a:lnTo>
                  <a:pt x="284" y="340"/>
                </a:lnTo>
                <a:close/>
                <a:moveTo>
                  <a:pt x="3269" y="123"/>
                </a:moveTo>
                <a:cubicBezTo>
                  <a:pt x="3252" y="123"/>
                  <a:pt x="3252" y="123"/>
                  <a:pt x="3252" y="123"/>
                </a:cubicBezTo>
                <a:cubicBezTo>
                  <a:pt x="3245" y="129"/>
                  <a:pt x="3236" y="136"/>
                  <a:pt x="3227" y="142"/>
                </a:cubicBezTo>
                <a:cubicBezTo>
                  <a:pt x="3217" y="148"/>
                  <a:pt x="3207" y="154"/>
                  <a:pt x="3196" y="160"/>
                </a:cubicBezTo>
                <a:cubicBezTo>
                  <a:pt x="3185" y="166"/>
                  <a:pt x="3174" y="171"/>
                  <a:pt x="3163" y="176"/>
                </a:cubicBezTo>
                <a:cubicBezTo>
                  <a:pt x="3152" y="181"/>
                  <a:pt x="3141" y="185"/>
                  <a:pt x="3131" y="187"/>
                </a:cubicBezTo>
                <a:cubicBezTo>
                  <a:pt x="3131" y="234"/>
                  <a:pt x="3131" y="234"/>
                  <a:pt x="3131" y="234"/>
                </a:cubicBezTo>
                <a:cubicBezTo>
                  <a:pt x="3140" y="231"/>
                  <a:pt x="3149" y="228"/>
                  <a:pt x="3158" y="224"/>
                </a:cubicBezTo>
                <a:cubicBezTo>
                  <a:pt x="3168" y="221"/>
                  <a:pt x="3177" y="216"/>
                  <a:pt x="3185" y="212"/>
                </a:cubicBezTo>
                <a:cubicBezTo>
                  <a:pt x="3194" y="207"/>
                  <a:pt x="3201" y="203"/>
                  <a:pt x="3208" y="198"/>
                </a:cubicBezTo>
                <a:cubicBezTo>
                  <a:pt x="3215" y="194"/>
                  <a:pt x="3220" y="190"/>
                  <a:pt x="3223" y="186"/>
                </a:cubicBezTo>
                <a:cubicBezTo>
                  <a:pt x="3223" y="531"/>
                  <a:pt x="3223" y="531"/>
                  <a:pt x="3223" y="531"/>
                </a:cubicBezTo>
                <a:cubicBezTo>
                  <a:pt x="3269" y="531"/>
                  <a:pt x="3269" y="531"/>
                  <a:pt x="3269" y="531"/>
                </a:cubicBezTo>
                <a:lnTo>
                  <a:pt x="3269" y="123"/>
                </a:lnTo>
                <a:close/>
                <a:moveTo>
                  <a:pt x="3465" y="125"/>
                </a:moveTo>
                <a:cubicBezTo>
                  <a:pt x="3443" y="125"/>
                  <a:pt x="3424" y="130"/>
                  <a:pt x="3407" y="139"/>
                </a:cubicBezTo>
                <a:cubicBezTo>
                  <a:pt x="3390" y="148"/>
                  <a:pt x="3376" y="162"/>
                  <a:pt x="3365" y="180"/>
                </a:cubicBezTo>
                <a:cubicBezTo>
                  <a:pt x="3354" y="198"/>
                  <a:pt x="3345" y="221"/>
                  <a:pt x="3339" y="247"/>
                </a:cubicBezTo>
                <a:cubicBezTo>
                  <a:pt x="3333" y="274"/>
                  <a:pt x="3331" y="305"/>
                  <a:pt x="3331" y="340"/>
                </a:cubicBezTo>
                <a:cubicBezTo>
                  <a:pt x="3331" y="371"/>
                  <a:pt x="3333" y="399"/>
                  <a:pt x="3339" y="424"/>
                </a:cubicBezTo>
                <a:cubicBezTo>
                  <a:pt x="3344" y="448"/>
                  <a:pt x="3353" y="469"/>
                  <a:pt x="3363" y="486"/>
                </a:cubicBezTo>
                <a:cubicBezTo>
                  <a:pt x="3374" y="503"/>
                  <a:pt x="3387" y="516"/>
                  <a:pt x="3403" y="525"/>
                </a:cubicBezTo>
                <a:cubicBezTo>
                  <a:pt x="3419" y="533"/>
                  <a:pt x="3436" y="538"/>
                  <a:pt x="3456" y="538"/>
                </a:cubicBezTo>
                <a:cubicBezTo>
                  <a:pt x="3478" y="538"/>
                  <a:pt x="3496" y="533"/>
                  <a:pt x="3513" y="524"/>
                </a:cubicBezTo>
                <a:cubicBezTo>
                  <a:pt x="3530" y="515"/>
                  <a:pt x="3544" y="501"/>
                  <a:pt x="3555" y="484"/>
                </a:cubicBezTo>
                <a:cubicBezTo>
                  <a:pt x="3566" y="466"/>
                  <a:pt x="3575" y="444"/>
                  <a:pt x="3581" y="418"/>
                </a:cubicBezTo>
                <a:cubicBezTo>
                  <a:pt x="3587" y="393"/>
                  <a:pt x="3590" y="363"/>
                  <a:pt x="3590" y="330"/>
                </a:cubicBezTo>
                <a:cubicBezTo>
                  <a:pt x="3590" y="194"/>
                  <a:pt x="3548" y="125"/>
                  <a:pt x="3465" y="125"/>
                </a:cubicBezTo>
                <a:close/>
                <a:moveTo>
                  <a:pt x="3461" y="499"/>
                </a:moveTo>
                <a:cubicBezTo>
                  <a:pt x="3405" y="499"/>
                  <a:pt x="3377" y="445"/>
                  <a:pt x="3377" y="337"/>
                </a:cubicBezTo>
                <a:cubicBezTo>
                  <a:pt x="3377" y="222"/>
                  <a:pt x="3406" y="164"/>
                  <a:pt x="3463" y="164"/>
                </a:cubicBezTo>
                <a:cubicBezTo>
                  <a:pt x="3517" y="164"/>
                  <a:pt x="3544" y="221"/>
                  <a:pt x="3544" y="334"/>
                </a:cubicBezTo>
                <a:cubicBezTo>
                  <a:pt x="3544" y="444"/>
                  <a:pt x="3516" y="499"/>
                  <a:pt x="3461" y="499"/>
                </a:cubicBezTo>
                <a:close/>
                <a:moveTo>
                  <a:pt x="1382" y="133"/>
                </a:moveTo>
                <a:cubicBezTo>
                  <a:pt x="1270" y="532"/>
                  <a:pt x="1270" y="532"/>
                  <a:pt x="1270" y="532"/>
                </a:cubicBezTo>
                <a:cubicBezTo>
                  <a:pt x="1215" y="532"/>
                  <a:pt x="1215" y="532"/>
                  <a:pt x="1215" y="532"/>
                </a:cubicBezTo>
                <a:cubicBezTo>
                  <a:pt x="1133" y="240"/>
                  <a:pt x="1133" y="240"/>
                  <a:pt x="1133" y="240"/>
                </a:cubicBezTo>
                <a:cubicBezTo>
                  <a:pt x="1130" y="229"/>
                  <a:pt x="1128" y="216"/>
                  <a:pt x="1127" y="200"/>
                </a:cubicBezTo>
                <a:cubicBezTo>
                  <a:pt x="1126" y="200"/>
                  <a:pt x="1126" y="200"/>
                  <a:pt x="1126" y="200"/>
                </a:cubicBezTo>
                <a:cubicBezTo>
                  <a:pt x="1124" y="214"/>
                  <a:pt x="1122" y="227"/>
                  <a:pt x="1118" y="240"/>
                </a:cubicBezTo>
                <a:cubicBezTo>
                  <a:pt x="1036" y="532"/>
                  <a:pt x="1036" y="532"/>
                  <a:pt x="1036" y="532"/>
                </a:cubicBezTo>
                <a:cubicBezTo>
                  <a:pt x="981" y="532"/>
                  <a:pt x="981" y="532"/>
                  <a:pt x="981" y="532"/>
                </a:cubicBezTo>
                <a:cubicBezTo>
                  <a:pt x="865" y="133"/>
                  <a:pt x="865" y="133"/>
                  <a:pt x="865" y="133"/>
                </a:cubicBezTo>
                <a:cubicBezTo>
                  <a:pt x="916" y="133"/>
                  <a:pt x="916" y="133"/>
                  <a:pt x="916" y="133"/>
                </a:cubicBezTo>
                <a:cubicBezTo>
                  <a:pt x="1001" y="439"/>
                  <a:pt x="1001" y="439"/>
                  <a:pt x="1001" y="439"/>
                </a:cubicBezTo>
                <a:cubicBezTo>
                  <a:pt x="1004" y="452"/>
                  <a:pt x="1007" y="466"/>
                  <a:pt x="1008" y="479"/>
                </a:cubicBezTo>
                <a:cubicBezTo>
                  <a:pt x="1009" y="479"/>
                  <a:pt x="1009" y="479"/>
                  <a:pt x="1009" y="479"/>
                </a:cubicBezTo>
                <a:cubicBezTo>
                  <a:pt x="1010" y="468"/>
                  <a:pt x="1013" y="454"/>
                  <a:pt x="1017" y="439"/>
                </a:cubicBezTo>
                <a:cubicBezTo>
                  <a:pt x="1106" y="133"/>
                  <a:pt x="1106" y="133"/>
                  <a:pt x="1106" y="133"/>
                </a:cubicBezTo>
                <a:cubicBezTo>
                  <a:pt x="1151" y="133"/>
                  <a:pt x="1151" y="133"/>
                  <a:pt x="1151" y="133"/>
                </a:cubicBezTo>
                <a:cubicBezTo>
                  <a:pt x="1235" y="441"/>
                  <a:pt x="1235" y="441"/>
                  <a:pt x="1235" y="441"/>
                </a:cubicBezTo>
                <a:cubicBezTo>
                  <a:pt x="1238" y="453"/>
                  <a:pt x="1240" y="465"/>
                  <a:pt x="1242" y="478"/>
                </a:cubicBezTo>
                <a:cubicBezTo>
                  <a:pt x="1243" y="478"/>
                  <a:pt x="1243" y="478"/>
                  <a:pt x="1243" y="478"/>
                </a:cubicBezTo>
                <a:cubicBezTo>
                  <a:pt x="1244" y="469"/>
                  <a:pt x="1246" y="456"/>
                  <a:pt x="1250" y="440"/>
                </a:cubicBezTo>
                <a:cubicBezTo>
                  <a:pt x="1332" y="133"/>
                  <a:pt x="1332" y="133"/>
                  <a:pt x="1332" y="133"/>
                </a:cubicBezTo>
                <a:lnTo>
                  <a:pt x="1382" y="133"/>
                </a:lnTo>
                <a:close/>
                <a:moveTo>
                  <a:pt x="1475" y="153"/>
                </a:moveTo>
                <a:cubicBezTo>
                  <a:pt x="1475" y="162"/>
                  <a:pt x="1472" y="169"/>
                  <a:pt x="1466" y="174"/>
                </a:cubicBezTo>
                <a:cubicBezTo>
                  <a:pt x="1461" y="180"/>
                  <a:pt x="1453" y="183"/>
                  <a:pt x="1445" y="183"/>
                </a:cubicBezTo>
                <a:cubicBezTo>
                  <a:pt x="1437" y="183"/>
                  <a:pt x="1430" y="180"/>
                  <a:pt x="1424" y="175"/>
                </a:cubicBezTo>
                <a:cubicBezTo>
                  <a:pt x="1418" y="169"/>
                  <a:pt x="1416" y="162"/>
                  <a:pt x="1416" y="153"/>
                </a:cubicBezTo>
                <a:cubicBezTo>
                  <a:pt x="1416" y="145"/>
                  <a:pt x="1418" y="138"/>
                  <a:pt x="1424" y="132"/>
                </a:cubicBezTo>
                <a:cubicBezTo>
                  <a:pt x="1430" y="127"/>
                  <a:pt x="1437" y="124"/>
                  <a:pt x="1445" y="124"/>
                </a:cubicBezTo>
                <a:cubicBezTo>
                  <a:pt x="1454" y="124"/>
                  <a:pt x="1461" y="127"/>
                  <a:pt x="1467" y="132"/>
                </a:cubicBezTo>
                <a:cubicBezTo>
                  <a:pt x="1472" y="138"/>
                  <a:pt x="1475" y="145"/>
                  <a:pt x="1475" y="153"/>
                </a:cubicBezTo>
                <a:close/>
                <a:moveTo>
                  <a:pt x="1468" y="532"/>
                </a:moveTo>
                <a:cubicBezTo>
                  <a:pt x="1422" y="532"/>
                  <a:pt x="1422" y="532"/>
                  <a:pt x="1422" y="532"/>
                </a:cubicBezTo>
                <a:cubicBezTo>
                  <a:pt x="1422" y="247"/>
                  <a:pt x="1422" y="247"/>
                  <a:pt x="1422" y="247"/>
                </a:cubicBezTo>
                <a:cubicBezTo>
                  <a:pt x="1468" y="247"/>
                  <a:pt x="1468" y="247"/>
                  <a:pt x="1468" y="247"/>
                </a:cubicBezTo>
                <a:lnTo>
                  <a:pt x="1468" y="532"/>
                </a:lnTo>
                <a:close/>
                <a:moveTo>
                  <a:pt x="1772" y="532"/>
                </a:moveTo>
                <a:cubicBezTo>
                  <a:pt x="1726" y="532"/>
                  <a:pt x="1726" y="532"/>
                  <a:pt x="1726" y="532"/>
                </a:cubicBezTo>
                <a:cubicBezTo>
                  <a:pt x="1726" y="369"/>
                  <a:pt x="1726" y="369"/>
                  <a:pt x="1726" y="369"/>
                </a:cubicBezTo>
                <a:cubicBezTo>
                  <a:pt x="1726" y="309"/>
                  <a:pt x="1704" y="279"/>
                  <a:pt x="1660" y="279"/>
                </a:cubicBezTo>
                <a:cubicBezTo>
                  <a:pt x="1638" y="279"/>
                  <a:pt x="1619" y="288"/>
                  <a:pt x="1604" y="305"/>
                </a:cubicBezTo>
                <a:cubicBezTo>
                  <a:pt x="1589" y="322"/>
                  <a:pt x="1581" y="343"/>
                  <a:pt x="1581" y="369"/>
                </a:cubicBezTo>
                <a:cubicBezTo>
                  <a:pt x="1581" y="532"/>
                  <a:pt x="1581" y="532"/>
                  <a:pt x="1581" y="532"/>
                </a:cubicBezTo>
                <a:cubicBezTo>
                  <a:pt x="1536" y="532"/>
                  <a:pt x="1536" y="532"/>
                  <a:pt x="1536" y="532"/>
                </a:cubicBezTo>
                <a:cubicBezTo>
                  <a:pt x="1536" y="247"/>
                  <a:pt x="1536" y="247"/>
                  <a:pt x="1536" y="247"/>
                </a:cubicBezTo>
                <a:cubicBezTo>
                  <a:pt x="1581" y="247"/>
                  <a:pt x="1581" y="247"/>
                  <a:pt x="1581" y="247"/>
                </a:cubicBezTo>
                <a:cubicBezTo>
                  <a:pt x="1581" y="294"/>
                  <a:pt x="1581" y="294"/>
                  <a:pt x="1581" y="294"/>
                </a:cubicBezTo>
                <a:cubicBezTo>
                  <a:pt x="1583" y="294"/>
                  <a:pt x="1583" y="294"/>
                  <a:pt x="1583" y="294"/>
                </a:cubicBezTo>
                <a:cubicBezTo>
                  <a:pt x="1604" y="258"/>
                  <a:pt x="1635" y="240"/>
                  <a:pt x="1676" y="240"/>
                </a:cubicBezTo>
                <a:cubicBezTo>
                  <a:pt x="1707" y="240"/>
                  <a:pt x="1731" y="250"/>
                  <a:pt x="1747" y="271"/>
                </a:cubicBezTo>
                <a:cubicBezTo>
                  <a:pt x="1764" y="291"/>
                  <a:pt x="1772" y="320"/>
                  <a:pt x="1772" y="358"/>
                </a:cubicBezTo>
                <a:lnTo>
                  <a:pt x="1772" y="532"/>
                </a:lnTo>
                <a:close/>
                <a:moveTo>
                  <a:pt x="2087" y="532"/>
                </a:moveTo>
                <a:cubicBezTo>
                  <a:pt x="2041" y="532"/>
                  <a:pt x="2041" y="532"/>
                  <a:pt x="2041" y="532"/>
                </a:cubicBezTo>
                <a:cubicBezTo>
                  <a:pt x="2041" y="483"/>
                  <a:pt x="2041" y="483"/>
                  <a:pt x="2041" y="483"/>
                </a:cubicBezTo>
                <a:cubicBezTo>
                  <a:pt x="2040" y="483"/>
                  <a:pt x="2040" y="483"/>
                  <a:pt x="2040" y="483"/>
                </a:cubicBezTo>
                <a:cubicBezTo>
                  <a:pt x="2019" y="520"/>
                  <a:pt x="1986" y="539"/>
                  <a:pt x="1942" y="539"/>
                </a:cubicBezTo>
                <a:cubicBezTo>
                  <a:pt x="1906" y="539"/>
                  <a:pt x="1878" y="526"/>
                  <a:pt x="1856" y="500"/>
                </a:cubicBezTo>
                <a:cubicBezTo>
                  <a:pt x="1835" y="474"/>
                  <a:pt x="1824" y="440"/>
                  <a:pt x="1824" y="396"/>
                </a:cubicBezTo>
                <a:cubicBezTo>
                  <a:pt x="1824" y="349"/>
                  <a:pt x="1836" y="312"/>
                  <a:pt x="1860" y="283"/>
                </a:cubicBezTo>
                <a:cubicBezTo>
                  <a:pt x="1883" y="255"/>
                  <a:pt x="1915" y="240"/>
                  <a:pt x="1955" y="240"/>
                </a:cubicBezTo>
                <a:cubicBezTo>
                  <a:pt x="1993" y="240"/>
                  <a:pt x="2022" y="256"/>
                  <a:pt x="2040" y="286"/>
                </a:cubicBezTo>
                <a:cubicBezTo>
                  <a:pt x="2041" y="286"/>
                  <a:pt x="2041" y="286"/>
                  <a:pt x="2041" y="286"/>
                </a:cubicBezTo>
                <a:cubicBezTo>
                  <a:pt x="2041" y="110"/>
                  <a:pt x="2041" y="110"/>
                  <a:pt x="2041" y="110"/>
                </a:cubicBezTo>
                <a:cubicBezTo>
                  <a:pt x="2087" y="110"/>
                  <a:pt x="2087" y="110"/>
                  <a:pt x="2087" y="110"/>
                </a:cubicBezTo>
                <a:lnTo>
                  <a:pt x="2087" y="532"/>
                </a:lnTo>
                <a:close/>
                <a:moveTo>
                  <a:pt x="2041" y="403"/>
                </a:moveTo>
                <a:cubicBezTo>
                  <a:pt x="2041" y="361"/>
                  <a:pt x="2041" y="361"/>
                  <a:pt x="2041" y="361"/>
                </a:cubicBezTo>
                <a:cubicBezTo>
                  <a:pt x="2041" y="338"/>
                  <a:pt x="2033" y="318"/>
                  <a:pt x="2018" y="303"/>
                </a:cubicBezTo>
                <a:cubicBezTo>
                  <a:pt x="2002" y="287"/>
                  <a:pt x="1983" y="279"/>
                  <a:pt x="1960" y="279"/>
                </a:cubicBezTo>
                <a:cubicBezTo>
                  <a:pt x="1933" y="279"/>
                  <a:pt x="1911" y="289"/>
                  <a:pt x="1895" y="310"/>
                </a:cubicBezTo>
                <a:cubicBezTo>
                  <a:pt x="1879" y="330"/>
                  <a:pt x="1871" y="358"/>
                  <a:pt x="1871" y="394"/>
                </a:cubicBezTo>
                <a:cubicBezTo>
                  <a:pt x="1871" y="427"/>
                  <a:pt x="1879" y="452"/>
                  <a:pt x="1894" y="471"/>
                </a:cubicBezTo>
                <a:cubicBezTo>
                  <a:pt x="1909" y="490"/>
                  <a:pt x="1929" y="500"/>
                  <a:pt x="1955" y="500"/>
                </a:cubicBezTo>
                <a:cubicBezTo>
                  <a:pt x="1980" y="500"/>
                  <a:pt x="2001" y="491"/>
                  <a:pt x="2017" y="473"/>
                </a:cubicBezTo>
                <a:cubicBezTo>
                  <a:pt x="2033" y="454"/>
                  <a:pt x="2041" y="431"/>
                  <a:pt x="2041" y="403"/>
                </a:cubicBezTo>
                <a:close/>
                <a:moveTo>
                  <a:pt x="2425" y="388"/>
                </a:moveTo>
                <a:cubicBezTo>
                  <a:pt x="2425" y="434"/>
                  <a:pt x="2412" y="470"/>
                  <a:pt x="2387" y="497"/>
                </a:cubicBezTo>
                <a:cubicBezTo>
                  <a:pt x="2361" y="525"/>
                  <a:pt x="2327" y="539"/>
                  <a:pt x="2284" y="539"/>
                </a:cubicBezTo>
                <a:cubicBezTo>
                  <a:pt x="2242" y="539"/>
                  <a:pt x="2208" y="525"/>
                  <a:pt x="2183" y="499"/>
                </a:cubicBezTo>
                <a:cubicBezTo>
                  <a:pt x="2158" y="472"/>
                  <a:pt x="2145" y="437"/>
                  <a:pt x="2145" y="393"/>
                </a:cubicBezTo>
                <a:cubicBezTo>
                  <a:pt x="2145" y="346"/>
                  <a:pt x="2158" y="309"/>
                  <a:pt x="2184" y="281"/>
                </a:cubicBezTo>
                <a:cubicBezTo>
                  <a:pt x="2210" y="254"/>
                  <a:pt x="2245" y="240"/>
                  <a:pt x="2290" y="240"/>
                </a:cubicBezTo>
                <a:cubicBezTo>
                  <a:pt x="2332" y="240"/>
                  <a:pt x="2366" y="253"/>
                  <a:pt x="2389" y="280"/>
                </a:cubicBezTo>
                <a:cubicBezTo>
                  <a:pt x="2413" y="306"/>
                  <a:pt x="2425" y="342"/>
                  <a:pt x="2425" y="388"/>
                </a:cubicBezTo>
                <a:close/>
                <a:moveTo>
                  <a:pt x="2379" y="390"/>
                </a:moveTo>
                <a:cubicBezTo>
                  <a:pt x="2379" y="354"/>
                  <a:pt x="2371" y="327"/>
                  <a:pt x="2355" y="308"/>
                </a:cubicBezTo>
                <a:cubicBezTo>
                  <a:pt x="2339" y="289"/>
                  <a:pt x="2316" y="279"/>
                  <a:pt x="2287" y="279"/>
                </a:cubicBezTo>
                <a:cubicBezTo>
                  <a:pt x="2258" y="279"/>
                  <a:pt x="2234" y="289"/>
                  <a:pt x="2217" y="308"/>
                </a:cubicBezTo>
                <a:cubicBezTo>
                  <a:pt x="2200" y="328"/>
                  <a:pt x="2192" y="356"/>
                  <a:pt x="2192" y="391"/>
                </a:cubicBezTo>
                <a:cubicBezTo>
                  <a:pt x="2192" y="425"/>
                  <a:pt x="2200" y="452"/>
                  <a:pt x="2218" y="471"/>
                </a:cubicBezTo>
                <a:cubicBezTo>
                  <a:pt x="2235" y="490"/>
                  <a:pt x="2258" y="500"/>
                  <a:pt x="2287" y="500"/>
                </a:cubicBezTo>
                <a:cubicBezTo>
                  <a:pt x="2317" y="500"/>
                  <a:pt x="2339" y="490"/>
                  <a:pt x="2355" y="471"/>
                </a:cubicBezTo>
                <a:cubicBezTo>
                  <a:pt x="2371" y="453"/>
                  <a:pt x="2379" y="425"/>
                  <a:pt x="2379" y="390"/>
                </a:cubicBezTo>
                <a:close/>
                <a:moveTo>
                  <a:pt x="2842" y="247"/>
                </a:moveTo>
                <a:cubicBezTo>
                  <a:pt x="2757" y="532"/>
                  <a:pt x="2757" y="532"/>
                  <a:pt x="2757" y="532"/>
                </a:cubicBezTo>
                <a:cubicBezTo>
                  <a:pt x="2710" y="532"/>
                  <a:pt x="2710" y="532"/>
                  <a:pt x="2710" y="532"/>
                </a:cubicBezTo>
                <a:cubicBezTo>
                  <a:pt x="2651" y="328"/>
                  <a:pt x="2651" y="328"/>
                  <a:pt x="2651" y="328"/>
                </a:cubicBezTo>
                <a:cubicBezTo>
                  <a:pt x="2649" y="321"/>
                  <a:pt x="2648" y="312"/>
                  <a:pt x="2647" y="302"/>
                </a:cubicBezTo>
                <a:cubicBezTo>
                  <a:pt x="2646" y="302"/>
                  <a:pt x="2646" y="302"/>
                  <a:pt x="2646" y="302"/>
                </a:cubicBezTo>
                <a:cubicBezTo>
                  <a:pt x="2645" y="308"/>
                  <a:pt x="2643" y="317"/>
                  <a:pt x="2640" y="328"/>
                </a:cubicBezTo>
                <a:cubicBezTo>
                  <a:pt x="2576" y="532"/>
                  <a:pt x="2576" y="532"/>
                  <a:pt x="2576" y="532"/>
                </a:cubicBezTo>
                <a:cubicBezTo>
                  <a:pt x="2531" y="532"/>
                  <a:pt x="2531" y="532"/>
                  <a:pt x="2531" y="532"/>
                </a:cubicBezTo>
                <a:cubicBezTo>
                  <a:pt x="2445" y="247"/>
                  <a:pt x="2445" y="247"/>
                  <a:pt x="2445" y="247"/>
                </a:cubicBezTo>
                <a:cubicBezTo>
                  <a:pt x="2493" y="247"/>
                  <a:pt x="2493" y="247"/>
                  <a:pt x="2493" y="247"/>
                </a:cubicBezTo>
                <a:cubicBezTo>
                  <a:pt x="2551" y="461"/>
                  <a:pt x="2551" y="461"/>
                  <a:pt x="2551" y="461"/>
                </a:cubicBezTo>
                <a:cubicBezTo>
                  <a:pt x="2553" y="469"/>
                  <a:pt x="2554" y="477"/>
                  <a:pt x="2555" y="487"/>
                </a:cubicBezTo>
                <a:cubicBezTo>
                  <a:pt x="2557" y="487"/>
                  <a:pt x="2557" y="487"/>
                  <a:pt x="2557" y="487"/>
                </a:cubicBezTo>
                <a:cubicBezTo>
                  <a:pt x="2558" y="480"/>
                  <a:pt x="2559" y="471"/>
                  <a:pt x="2563" y="461"/>
                </a:cubicBezTo>
                <a:cubicBezTo>
                  <a:pt x="2628" y="247"/>
                  <a:pt x="2628" y="247"/>
                  <a:pt x="2628" y="247"/>
                </a:cubicBezTo>
                <a:cubicBezTo>
                  <a:pt x="2670" y="247"/>
                  <a:pt x="2670" y="247"/>
                  <a:pt x="2670" y="247"/>
                </a:cubicBezTo>
                <a:cubicBezTo>
                  <a:pt x="2729" y="462"/>
                  <a:pt x="2729" y="462"/>
                  <a:pt x="2729" y="462"/>
                </a:cubicBezTo>
                <a:cubicBezTo>
                  <a:pt x="2731" y="469"/>
                  <a:pt x="2732" y="477"/>
                  <a:pt x="2733" y="487"/>
                </a:cubicBezTo>
                <a:cubicBezTo>
                  <a:pt x="2735" y="487"/>
                  <a:pt x="2735" y="487"/>
                  <a:pt x="2735" y="487"/>
                </a:cubicBezTo>
                <a:cubicBezTo>
                  <a:pt x="2735" y="478"/>
                  <a:pt x="2737" y="470"/>
                  <a:pt x="2739" y="462"/>
                </a:cubicBezTo>
                <a:cubicBezTo>
                  <a:pt x="2797" y="247"/>
                  <a:pt x="2797" y="247"/>
                  <a:pt x="2797" y="247"/>
                </a:cubicBezTo>
                <a:lnTo>
                  <a:pt x="2842" y="247"/>
                </a:lnTo>
                <a:close/>
                <a:moveTo>
                  <a:pt x="3039" y="456"/>
                </a:moveTo>
                <a:cubicBezTo>
                  <a:pt x="3039" y="480"/>
                  <a:pt x="3029" y="500"/>
                  <a:pt x="3010" y="516"/>
                </a:cubicBezTo>
                <a:cubicBezTo>
                  <a:pt x="2991" y="531"/>
                  <a:pt x="2966" y="539"/>
                  <a:pt x="2935" y="539"/>
                </a:cubicBezTo>
                <a:cubicBezTo>
                  <a:pt x="2908" y="539"/>
                  <a:pt x="2884" y="533"/>
                  <a:pt x="2864" y="521"/>
                </a:cubicBezTo>
                <a:cubicBezTo>
                  <a:pt x="2864" y="473"/>
                  <a:pt x="2864" y="473"/>
                  <a:pt x="2864" y="473"/>
                </a:cubicBezTo>
                <a:cubicBezTo>
                  <a:pt x="2886" y="491"/>
                  <a:pt x="2911" y="500"/>
                  <a:pt x="2938" y="500"/>
                </a:cubicBezTo>
                <a:cubicBezTo>
                  <a:pt x="2974" y="500"/>
                  <a:pt x="2992" y="487"/>
                  <a:pt x="2992" y="460"/>
                </a:cubicBezTo>
                <a:cubicBezTo>
                  <a:pt x="2992" y="449"/>
                  <a:pt x="2989" y="441"/>
                  <a:pt x="2982" y="434"/>
                </a:cubicBezTo>
                <a:cubicBezTo>
                  <a:pt x="2975" y="427"/>
                  <a:pt x="2959" y="418"/>
                  <a:pt x="2934" y="406"/>
                </a:cubicBezTo>
                <a:cubicBezTo>
                  <a:pt x="2908" y="396"/>
                  <a:pt x="2891" y="384"/>
                  <a:pt x="2880" y="372"/>
                </a:cubicBezTo>
                <a:cubicBezTo>
                  <a:pt x="2870" y="360"/>
                  <a:pt x="2865" y="343"/>
                  <a:pt x="2865" y="323"/>
                </a:cubicBezTo>
                <a:cubicBezTo>
                  <a:pt x="2865" y="299"/>
                  <a:pt x="2874" y="280"/>
                  <a:pt x="2893" y="264"/>
                </a:cubicBezTo>
                <a:cubicBezTo>
                  <a:pt x="2912" y="248"/>
                  <a:pt x="2936" y="240"/>
                  <a:pt x="2965" y="240"/>
                </a:cubicBezTo>
                <a:cubicBezTo>
                  <a:pt x="2987" y="240"/>
                  <a:pt x="3008" y="245"/>
                  <a:pt x="3026" y="254"/>
                </a:cubicBezTo>
                <a:cubicBezTo>
                  <a:pt x="3026" y="299"/>
                  <a:pt x="3026" y="299"/>
                  <a:pt x="3026" y="299"/>
                </a:cubicBezTo>
                <a:cubicBezTo>
                  <a:pt x="3007" y="286"/>
                  <a:pt x="2986" y="279"/>
                  <a:pt x="2961" y="279"/>
                </a:cubicBezTo>
                <a:cubicBezTo>
                  <a:pt x="2946" y="279"/>
                  <a:pt x="2934" y="283"/>
                  <a:pt x="2925" y="290"/>
                </a:cubicBezTo>
                <a:cubicBezTo>
                  <a:pt x="2916" y="298"/>
                  <a:pt x="2911" y="307"/>
                  <a:pt x="2911" y="319"/>
                </a:cubicBezTo>
                <a:cubicBezTo>
                  <a:pt x="2911" y="332"/>
                  <a:pt x="2915" y="341"/>
                  <a:pt x="2922" y="348"/>
                </a:cubicBezTo>
                <a:cubicBezTo>
                  <a:pt x="2929" y="355"/>
                  <a:pt x="2943" y="363"/>
                  <a:pt x="2965" y="372"/>
                </a:cubicBezTo>
                <a:cubicBezTo>
                  <a:pt x="2993" y="383"/>
                  <a:pt x="3012" y="396"/>
                  <a:pt x="3022" y="408"/>
                </a:cubicBezTo>
                <a:cubicBezTo>
                  <a:pt x="3033" y="421"/>
                  <a:pt x="3039" y="437"/>
                  <a:pt x="3039" y="45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31652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500432"/>
            <a:ext cx="9143936" cy="1828786"/>
          </a:xfrm>
          <a:noFill/>
        </p:spPr>
        <p:txBody>
          <a:bodyPr lIns="146304" tIns="91440" rIns="146304" bIns="91440" anchor="t" anchorCtr="0"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50" baseline="0" dirty="0">
                <a:ln w="3175">
                  <a:noFill/>
                </a:ln>
                <a:gradFill>
                  <a:gsLst>
                    <a:gs pos="76768">
                      <a:srgbClr val="FFFFFF"/>
                    </a:gs>
                    <a:gs pos="53000">
                      <a:srgbClr val="FFFFFF"/>
                    </a:gs>
                  </a:gsLst>
                  <a:lin ang="5400000" scaled="0"/>
                </a:gradFill>
                <a:effectLst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4330541"/>
            <a:ext cx="7315137" cy="1125880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lang="en-US" sz="2800" kern="1200" spc="-50" baseline="0" dirty="0" smtClean="0">
                <a:gradFill>
                  <a:gsLst>
                    <a:gs pos="76768">
                      <a:srgbClr val="FFFFFF"/>
                    </a:gs>
                    <a:gs pos="53000">
                      <a:srgbClr val="FFFFFF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</p:txBody>
      </p:sp>
      <p:sp>
        <p:nvSpPr>
          <p:cNvPr id="8" name="Windows 10"/>
          <p:cNvSpPr>
            <a:spLocks noChangeAspect="1" noEditPoints="1"/>
          </p:cNvSpPr>
          <p:nvPr userDrawn="1"/>
        </p:nvSpPr>
        <p:spPr bwMode="auto">
          <a:xfrm>
            <a:off x="502171" y="845527"/>
            <a:ext cx="3914969" cy="731520"/>
          </a:xfrm>
          <a:custGeom>
            <a:avLst/>
            <a:gdLst>
              <a:gd name="T0" fmla="*/ 295 w 3590"/>
              <a:gd name="T1" fmla="*/ 329 h 668"/>
              <a:gd name="T2" fmla="*/ 0 w 3590"/>
              <a:gd name="T3" fmla="*/ 94 h 668"/>
              <a:gd name="T4" fmla="*/ 295 w 3590"/>
              <a:gd name="T5" fmla="*/ 616 h 668"/>
              <a:gd name="T6" fmla="*/ 284 w 3590"/>
              <a:gd name="T7" fmla="*/ 340 h 668"/>
              <a:gd name="T8" fmla="*/ 284 w 3590"/>
              <a:gd name="T9" fmla="*/ 340 h 668"/>
              <a:gd name="T10" fmla="*/ 3196 w 3590"/>
              <a:gd name="T11" fmla="*/ 160 h 668"/>
              <a:gd name="T12" fmla="*/ 3158 w 3590"/>
              <a:gd name="T13" fmla="*/ 224 h 668"/>
              <a:gd name="T14" fmla="*/ 3223 w 3590"/>
              <a:gd name="T15" fmla="*/ 531 h 668"/>
              <a:gd name="T16" fmla="*/ 3407 w 3590"/>
              <a:gd name="T17" fmla="*/ 139 h 668"/>
              <a:gd name="T18" fmla="*/ 3339 w 3590"/>
              <a:gd name="T19" fmla="*/ 424 h 668"/>
              <a:gd name="T20" fmla="*/ 3513 w 3590"/>
              <a:gd name="T21" fmla="*/ 524 h 668"/>
              <a:gd name="T22" fmla="*/ 3465 w 3590"/>
              <a:gd name="T23" fmla="*/ 125 h 668"/>
              <a:gd name="T24" fmla="*/ 3544 w 3590"/>
              <a:gd name="T25" fmla="*/ 334 h 668"/>
              <a:gd name="T26" fmla="*/ 1215 w 3590"/>
              <a:gd name="T27" fmla="*/ 532 h 668"/>
              <a:gd name="T28" fmla="*/ 1118 w 3590"/>
              <a:gd name="T29" fmla="*/ 240 h 668"/>
              <a:gd name="T30" fmla="*/ 916 w 3590"/>
              <a:gd name="T31" fmla="*/ 133 h 668"/>
              <a:gd name="T32" fmla="*/ 1017 w 3590"/>
              <a:gd name="T33" fmla="*/ 439 h 668"/>
              <a:gd name="T34" fmla="*/ 1242 w 3590"/>
              <a:gd name="T35" fmla="*/ 478 h 668"/>
              <a:gd name="T36" fmla="*/ 1382 w 3590"/>
              <a:gd name="T37" fmla="*/ 133 h 668"/>
              <a:gd name="T38" fmla="*/ 1424 w 3590"/>
              <a:gd name="T39" fmla="*/ 175 h 668"/>
              <a:gd name="T40" fmla="*/ 1467 w 3590"/>
              <a:gd name="T41" fmla="*/ 132 h 668"/>
              <a:gd name="T42" fmla="*/ 1422 w 3590"/>
              <a:gd name="T43" fmla="*/ 247 h 668"/>
              <a:gd name="T44" fmla="*/ 1726 w 3590"/>
              <a:gd name="T45" fmla="*/ 532 h 668"/>
              <a:gd name="T46" fmla="*/ 1581 w 3590"/>
              <a:gd name="T47" fmla="*/ 369 h 668"/>
              <a:gd name="T48" fmla="*/ 1581 w 3590"/>
              <a:gd name="T49" fmla="*/ 247 h 668"/>
              <a:gd name="T50" fmla="*/ 1747 w 3590"/>
              <a:gd name="T51" fmla="*/ 271 h 668"/>
              <a:gd name="T52" fmla="*/ 2041 w 3590"/>
              <a:gd name="T53" fmla="*/ 532 h 668"/>
              <a:gd name="T54" fmla="*/ 1856 w 3590"/>
              <a:gd name="T55" fmla="*/ 500 h 668"/>
              <a:gd name="T56" fmla="*/ 2040 w 3590"/>
              <a:gd name="T57" fmla="*/ 286 h 668"/>
              <a:gd name="T58" fmla="*/ 2087 w 3590"/>
              <a:gd name="T59" fmla="*/ 532 h 668"/>
              <a:gd name="T60" fmla="*/ 1960 w 3590"/>
              <a:gd name="T61" fmla="*/ 279 h 668"/>
              <a:gd name="T62" fmla="*/ 1955 w 3590"/>
              <a:gd name="T63" fmla="*/ 500 h 668"/>
              <a:gd name="T64" fmla="*/ 2387 w 3590"/>
              <a:gd name="T65" fmla="*/ 497 h 668"/>
              <a:gd name="T66" fmla="*/ 2184 w 3590"/>
              <a:gd name="T67" fmla="*/ 281 h 668"/>
              <a:gd name="T68" fmla="*/ 2379 w 3590"/>
              <a:gd name="T69" fmla="*/ 390 h 668"/>
              <a:gd name="T70" fmla="*/ 2192 w 3590"/>
              <a:gd name="T71" fmla="*/ 391 h 668"/>
              <a:gd name="T72" fmla="*/ 2379 w 3590"/>
              <a:gd name="T73" fmla="*/ 390 h 668"/>
              <a:gd name="T74" fmla="*/ 2651 w 3590"/>
              <a:gd name="T75" fmla="*/ 328 h 668"/>
              <a:gd name="T76" fmla="*/ 2576 w 3590"/>
              <a:gd name="T77" fmla="*/ 532 h 668"/>
              <a:gd name="T78" fmla="*/ 2551 w 3590"/>
              <a:gd name="T79" fmla="*/ 461 h 668"/>
              <a:gd name="T80" fmla="*/ 2628 w 3590"/>
              <a:gd name="T81" fmla="*/ 247 h 668"/>
              <a:gd name="T82" fmla="*/ 2735 w 3590"/>
              <a:gd name="T83" fmla="*/ 487 h 668"/>
              <a:gd name="T84" fmla="*/ 3039 w 3590"/>
              <a:gd name="T85" fmla="*/ 456 h 668"/>
              <a:gd name="T86" fmla="*/ 2864 w 3590"/>
              <a:gd name="T87" fmla="*/ 473 h 668"/>
              <a:gd name="T88" fmla="*/ 2934 w 3590"/>
              <a:gd name="T89" fmla="*/ 406 h 668"/>
              <a:gd name="T90" fmla="*/ 2965 w 3590"/>
              <a:gd name="T91" fmla="*/ 240 h 668"/>
              <a:gd name="T92" fmla="*/ 2925 w 3590"/>
              <a:gd name="T93" fmla="*/ 290 h 668"/>
              <a:gd name="T94" fmla="*/ 3022 w 3590"/>
              <a:gd name="T95" fmla="*/ 408 h 6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3590" h="668">
                <a:moveTo>
                  <a:pt x="295" y="52"/>
                </a:moveTo>
                <a:cubicBezTo>
                  <a:pt x="667" y="0"/>
                  <a:pt x="667" y="0"/>
                  <a:pt x="667" y="0"/>
                </a:cubicBezTo>
                <a:cubicBezTo>
                  <a:pt x="667" y="329"/>
                  <a:pt x="667" y="329"/>
                  <a:pt x="667" y="329"/>
                </a:cubicBezTo>
                <a:cubicBezTo>
                  <a:pt x="295" y="329"/>
                  <a:pt x="295" y="329"/>
                  <a:pt x="295" y="329"/>
                </a:cubicBezTo>
                <a:lnTo>
                  <a:pt x="295" y="52"/>
                </a:lnTo>
                <a:close/>
                <a:moveTo>
                  <a:pt x="284" y="329"/>
                </a:moveTo>
                <a:cubicBezTo>
                  <a:pt x="284" y="54"/>
                  <a:pt x="284" y="54"/>
                  <a:pt x="284" y="54"/>
                </a:cubicBezTo>
                <a:cubicBezTo>
                  <a:pt x="0" y="94"/>
                  <a:pt x="0" y="94"/>
                  <a:pt x="0" y="94"/>
                </a:cubicBezTo>
                <a:cubicBezTo>
                  <a:pt x="0" y="329"/>
                  <a:pt x="0" y="329"/>
                  <a:pt x="0" y="329"/>
                </a:cubicBezTo>
                <a:lnTo>
                  <a:pt x="284" y="329"/>
                </a:lnTo>
                <a:close/>
                <a:moveTo>
                  <a:pt x="295" y="340"/>
                </a:moveTo>
                <a:cubicBezTo>
                  <a:pt x="295" y="616"/>
                  <a:pt x="295" y="616"/>
                  <a:pt x="295" y="616"/>
                </a:cubicBezTo>
                <a:cubicBezTo>
                  <a:pt x="667" y="668"/>
                  <a:pt x="667" y="668"/>
                  <a:pt x="667" y="668"/>
                </a:cubicBezTo>
                <a:cubicBezTo>
                  <a:pt x="667" y="340"/>
                  <a:pt x="667" y="340"/>
                  <a:pt x="667" y="340"/>
                </a:cubicBezTo>
                <a:lnTo>
                  <a:pt x="295" y="340"/>
                </a:lnTo>
                <a:close/>
                <a:moveTo>
                  <a:pt x="284" y="340"/>
                </a:moveTo>
                <a:cubicBezTo>
                  <a:pt x="0" y="340"/>
                  <a:pt x="0" y="340"/>
                  <a:pt x="0" y="340"/>
                </a:cubicBezTo>
                <a:cubicBezTo>
                  <a:pt x="0" y="575"/>
                  <a:pt x="0" y="575"/>
                  <a:pt x="0" y="575"/>
                </a:cubicBezTo>
                <a:cubicBezTo>
                  <a:pt x="284" y="615"/>
                  <a:pt x="284" y="615"/>
                  <a:pt x="284" y="615"/>
                </a:cubicBezTo>
                <a:lnTo>
                  <a:pt x="284" y="340"/>
                </a:lnTo>
                <a:close/>
                <a:moveTo>
                  <a:pt x="3269" y="123"/>
                </a:moveTo>
                <a:cubicBezTo>
                  <a:pt x="3252" y="123"/>
                  <a:pt x="3252" y="123"/>
                  <a:pt x="3252" y="123"/>
                </a:cubicBezTo>
                <a:cubicBezTo>
                  <a:pt x="3245" y="129"/>
                  <a:pt x="3236" y="136"/>
                  <a:pt x="3227" y="142"/>
                </a:cubicBezTo>
                <a:cubicBezTo>
                  <a:pt x="3217" y="148"/>
                  <a:pt x="3207" y="154"/>
                  <a:pt x="3196" y="160"/>
                </a:cubicBezTo>
                <a:cubicBezTo>
                  <a:pt x="3185" y="166"/>
                  <a:pt x="3174" y="171"/>
                  <a:pt x="3163" y="176"/>
                </a:cubicBezTo>
                <a:cubicBezTo>
                  <a:pt x="3152" y="181"/>
                  <a:pt x="3141" y="185"/>
                  <a:pt x="3131" y="187"/>
                </a:cubicBezTo>
                <a:cubicBezTo>
                  <a:pt x="3131" y="234"/>
                  <a:pt x="3131" y="234"/>
                  <a:pt x="3131" y="234"/>
                </a:cubicBezTo>
                <a:cubicBezTo>
                  <a:pt x="3140" y="231"/>
                  <a:pt x="3149" y="228"/>
                  <a:pt x="3158" y="224"/>
                </a:cubicBezTo>
                <a:cubicBezTo>
                  <a:pt x="3168" y="221"/>
                  <a:pt x="3177" y="216"/>
                  <a:pt x="3185" y="212"/>
                </a:cubicBezTo>
                <a:cubicBezTo>
                  <a:pt x="3194" y="207"/>
                  <a:pt x="3201" y="203"/>
                  <a:pt x="3208" y="198"/>
                </a:cubicBezTo>
                <a:cubicBezTo>
                  <a:pt x="3215" y="194"/>
                  <a:pt x="3220" y="190"/>
                  <a:pt x="3223" y="186"/>
                </a:cubicBezTo>
                <a:cubicBezTo>
                  <a:pt x="3223" y="531"/>
                  <a:pt x="3223" y="531"/>
                  <a:pt x="3223" y="531"/>
                </a:cubicBezTo>
                <a:cubicBezTo>
                  <a:pt x="3269" y="531"/>
                  <a:pt x="3269" y="531"/>
                  <a:pt x="3269" y="531"/>
                </a:cubicBezTo>
                <a:lnTo>
                  <a:pt x="3269" y="123"/>
                </a:lnTo>
                <a:close/>
                <a:moveTo>
                  <a:pt x="3465" y="125"/>
                </a:moveTo>
                <a:cubicBezTo>
                  <a:pt x="3443" y="125"/>
                  <a:pt x="3424" y="130"/>
                  <a:pt x="3407" y="139"/>
                </a:cubicBezTo>
                <a:cubicBezTo>
                  <a:pt x="3390" y="148"/>
                  <a:pt x="3376" y="162"/>
                  <a:pt x="3365" y="180"/>
                </a:cubicBezTo>
                <a:cubicBezTo>
                  <a:pt x="3354" y="198"/>
                  <a:pt x="3345" y="221"/>
                  <a:pt x="3339" y="247"/>
                </a:cubicBezTo>
                <a:cubicBezTo>
                  <a:pt x="3333" y="274"/>
                  <a:pt x="3331" y="305"/>
                  <a:pt x="3331" y="340"/>
                </a:cubicBezTo>
                <a:cubicBezTo>
                  <a:pt x="3331" y="371"/>
                  <a:pt x="3333" y="399"/>
                  <a:pt x="3339" y="424"/>
                </a:cubicBezTo>
                <a:cubicBezTo>
                  <a:pt x="3344" y="448"/>
                  <a:pt x="3353" y="469"/>
                  <a:pt x="3363" y="486"/>
                </a:cubicBezTo>
                <a:cubicBezTo>
                  <a:pt x="3374" y="503"/>
                  <a:pt x="3387" y="516"/>
                  <a:pt x="3403" y="525"/>
                </a:cubicBezTo>
                <a:cubicBezTo>
                  <a:pt x="3419" y="533"/>
                  <a:pt x="3436" y="538"/>
                  <a:pt x="3456" y="538"/>
                </a:cubicBezTo>
                <a:cubicBezTo>
                  <a:pt x="3478" y="538"/>
                  <a:pt x="3496" y="533"/>
                  <a:pt x="3513" y="524"/>
                </a:cubicBezTo>
                <a:cubicBezTo>
                  <a:pt x="3530" y="515"/>
                  <a:pt x="3544" y="501"/>
                  <a:pt x="3555" y="484"/>
                </a:cubicBezTo>
                <a:cubicBezTo>
                  <a:pt x="3566" y="466"/>
                  <a:pt x="3575" y="444"/>
                  <a:pt x="3581" y="418"/>
                </a:cubicBezTo>
                <a:cubicBezTo>
                  <a:pt x="3587" y="393"/>
                  <a:pt x="3590" y="363"/>
                  <a:pt x="3590" y="330"/>
                </a:cubicBezTo>
                <a:cubicBezTo>
                  <a:pt x="3590" y="194"/>
                  <a:pt x="3548" y="125"/>
                  <a:pt x="3465" y="125"/>
                </a:cubicBezTo>
                <a:close/>
                <a:moveTo>
                  <a:pt x="3461" y="499"/>
                </a:moveTo>
                <a:cubicBezTo>
                  <a:pt x="3405" y="499"/>
                  <a:pt x="3377" y="445"/>
                  <a:pt x="3377" y="337"/>
                </a:cubicBezTo>
                <a:cubicBezTo>
                  <a:pt x="3377" y="222"/>
                  <a:pt x="3406" y="164"/>
                  <a:pt x="3463" y="164"/>
                </a:cubicBezTo>
                <a:cubicBezTo>
                  <a:pt x="3517" y="164"/>
                  <a:pt x="3544" y="221"/>
                  <a:pt x="3544" y="334"/>
                </a:cubicBezTo>
                <a:cubicBezTo>
                  <a:pt x="3544" y="444"/>
                  <a:pt x="3516" y="499"/>
                  <a:pt x="3461" y="499"/>
                </a:cubicBezTo>
                <a:close/>
                <a:moveTo>
                  <a:pt x="1382" y="133"/>
                </a:moveTo>
                <a:cubicBezTo>
                  <a:pt x="1270" y="532"/>
                  <a:pt x="1270" y="532"/>
                  <a:pt x="1270" y="532"/>
                </a:cubicBezTo>
                <a:cubicBezTo>
                  <a:pt x="1215" y="532"/>
                  <a:pt x="1215" y="532"/>
                  <a:pt x="1215" y="532"/>
                </a:cubicBezTo>
                <a:cubicBezTo>
                  <a:pt x="1133" y="240"/>
                  <a:pt x="1133" y="240"/>
                  <a:pt x="1133" y="240"/>
                </a:cubicBezTo>
                <a:cubicBezTo>
                  <a:pt x="1130" y="229"/>
                  <a:pt x="1128" y="216"/>
                  <a:pt x="1127" y="200"/>
                </a:cubicBezTo>
                <a:cubicBezTo>
                  <a:pt x="1126" y="200"/>
                  <a:pt x="1126" y="200"/>
                  <a:pt x="1126" y="200"/>
                </a:cubicBezTo>
                <a:cubicBezTo>
                  <a:pt x="1124" y="214"/>
                  <a:pt x="1122" y="227"/>
                  <a:pt x="1118" y="240"/>
                </a:cubicBezTo>
                <a:cubicBezTo>
                  <a:pt x="1036" y="532"/>
                  <a:pt x="1036" y="532"/>
                  <a:pt x="1036" y="532"/>
                </a:cubicBezTo>
                <a:cubicBezTo>
                  <a:pt x="981" y="532"/>
                  <a:pt x="981" y="532"/>
                  <a:pt x="981" y="532"/>
                </a:cubicBezTo>
                <a:cubicBezTo>
                  <a:pt x="865" y="133"/>
                  <a:pt x="865" y="133"/>
                  <a:pt x="865" y="133"/>
                </a:cubicBezTo>
                <a:cubicBezTo>
                  <a:pt x="916" y="133"/>
                  <a:pt x="916" y="133"/>
                  <a:pt x="916" y="133"/>
                </a:cubicBezTo>
                <a:cubicBezTo>
                  <a:pt x="1001" y="439"/>
                  <a:pt x="1001" y="439"/>
                  <a:pt x="1001" y="439"/>
                </a:cubicBezTo>
                <a:cubicBezTo>
                  <a:pt x="1004" y="452"/>
                  <a:pt x="1007" y="466"/>
                  <a:pt x="1008" y="479"/>
                </a:cubicBezTo>
                <a:cubicBezTo>
                  <a:pt x="1009" y="479"/>
                  <a:pt x="1009" y="479"/>
                  <a:pt x="1009" y="479"/>
                </a:cubicBezTo>
                <a:cubicBezTo>
                  <a:pt x="1010" y="468"/>
                  <a:pt x="1013" y="454"/>
                  <a:pt x="1017" y="439"/>
                </a:cubicBezTo>
                <a:cubicBezTo>
                  <a:pt x="1106" y="133"/>
                  <a:pt x="1106" y="133"/>
                  <a:pt x="1106" y="133"/>
                </a:cubicBezTo>
                <a:cubicBezTo>
                  <a:pt x="1151" y="133"/>
                  <a:pt x="1151" y="133"/>
                  <a:pt x="1151" y="133"/>
                </a:cubicBezTo>
                <a:cubicBezTo>
                  <a:pt x="1235" y="441"/>
                  <a:pt x="1235" y="441"/>
                  <a:pt x="1235" y="441"/>
                </a:cubicBezTo>
                <a:cubicBezTo>
                  <a:pt x="1238" y="453"/>
                  <a:pt x="1240" y="465"/>
                  <a:pt x="1242" y="478"/>
                </a:cubicBezTo>
                <a:cubicBezTo>
                  <a:pt x="1243" y="478"/>
                  <a:pt x="1243" y="478"/>
                  <a:pt x="1243" y="478"/>
                </a:cubicBezTo>
                <a:cubicBezTo>
                  <a:pt x="1244" y="469"/>
                  <a:pt x="1246" y="456"/>
                  <a:pt x="1250" y="440"/>
                </a:cubicBezTo>
                <a:cubicBezTo>
                  <a:pt x="1332" y="133"/>
                  <a:pt x="1332" y="133"/>
                  <a:pt x="1332" y="133"/>
                </a:cubicBezTo>
                <a:lnTo>
                  <a:pt x="1382" y="133"/>
                </a:lnTo>
                <a:close/>
                <a:moveTo>
                  <a:pt x="1475" y="153"/>
                </a:moveTo>
                <a:cubicBezTo>
                  <a:pt x="1475" y="162"/>
                  <a:pt x="1472" y="169"/>
                  <a:pt x="1466" y="174"/>
                </a:cubicBezTo>
                <a:cubicBezTo>
                  <a:pt x="1461" y="180"/>
                  <a:pt x="1453" y="183"/>
                  <a:pt x="1445" y="183"/>
                </a:cubicBezTo>
                <a:cubicBezTo>
                  <a:pt x="1437" y="183"/>
                  <a:pt x="1430" y="180"/>
                  <a:pt x="1424" y="175"/>
                </a:cubicBezTo>
                <a:cubicBezTo>
                  <a:pt x="1418" y="169"/>
                  <a:pt x="1416" y="162"/>
                  <a:pt x="1416" y="153"/>
                </a:cubicBezTo>
                <a:cubicBezTo>
                  <a:pt x="1416" y="145"/>
                  <a:pt x="1418" y="138"/>
                  <a:pt x="1424" y="132"/>
                </a:cubicBezTo>
                <a:cubicBezTo>
                  <a:pt x="1430" y="127"/>
                  <a:pt x="1437" y="124"/>
                  <a:pt x="1445" y="124"/>
                </a:cubicBezTo>
                <a:cubicBezTo>
                  <a:pt x="1454" y="124"/>
                  <a:pt x="1461" y="127"/>
                  <a:pt x="1467" y="132"/>
                </a:cubicBezTo>
                <a:cubicBezTo>
                  <a:pt x="1472" y="138"/>
                  <a:pt x="1475" y="145"/>
                  <a:pt x="1475" y="153"/>
                </a:cubicBezTo>
                <a:close/>
                <a:moveTo>
                  <a:pt x="1468" y="532"/>
                </a:moveTo>
                <a:cubicBezTo>
                  <a:pt x="1422" y="532"/>
                  <a:pt x="1422" y="532"/>
                  <a:pt x="1422" y="532"/>
                </a:cubicBezTo>
                <a:cubicBezTo>
                  <a:pt x="1422" y="247"/>
                  <a:pt x="1422" y="247"/>
                  <a:pt x="1422" y="247"/>
                </a:cubicBezTo>
                <a:cubicBezTo>
                  <a:pt x="1468" y="247"/>
                  <a:pt x="1468" y="247"/>
                  <a:pt x="1468" y="247"/>
                </a:cubicBezTo>
                <a:lnTo>
                  <a:pt x="1468" y="532"/>
                </a:lnTo>
                <a:close/>
                <a:moveTo>
                  <a:pt x="1772" y="532"/>
                </a:moveTo>
                <a:cubicBezTo>
                  <a:pt x="1726" y="532"/>
                  <a:pt x="1726" y="532"/>
                  <a:pt x="1726" y="532"/>
                </a:cubicBezTo>
                <a:cubicBezTo>
                  <a:pt x="1726" y="369"/>
                  <a:pt x="1726" y="369"/>
                  <a:pt x="1726" y="369"/>
                </a:cubicBezTo>
                <a:cubicBezTo>
                  <a:pt x="1726" y="309"/>
                  <a:pt x="1704" y="279"/>
                  <a:pt x="1660" y="279"/>
                </a:cubicBezTo>
                <a:cubicBezTo>
                  <a:pt x="1638" y="279"/>
                  <a:pt x="1619" y="288"/>
                  <a:pt x="1604" y="305"/>
                </a:cubicBezTo>
                <a:cubicBezTo>
                  <a:pt x="1589" y="322"/>
                  <a:pt x="1581" y="343"/>
                  <a:pt x="1581" y="369"/>
                </a:cubicBezTo>
                <a:cubicBezTo>
                  <a:pt x="1581" y="532"/>
                  <a:pt x="1581" y="532"/>
                  <a:pt x="1581" y="532"/>
                </a:cubicBezTo>
                <a:cubicBezTo>
                  <a:pt x="1536" y="532"/>
                  <a:pt x="1536" y="532"/>
                  <a:pt x="1536" y="532"/>
                </a:cubicBezTo>
                <a:cubicBezTo>
                  <a:pt x="1536" y="247"/>
                  <a:pt x="1536" y="247"/>
                  <a:pt x="1536" y="247"/>
                </a:cubicBezTo>
                <a:cubicBezTo>
                  <a:pt x="1581" y="247"/>
                  <a:pt x="1581" y="247"/>
                  <a:pt x="1581" y="247"/>
                </a:cubicBezTo>
                <a:cubicBezTo>
                  <a:pt x="1581" y="294"/>
                  <a:pt x="1581" y="294"/>
                  <a:pt x="1581" y="294"/>
                </a:cubicBezTo>
                <a:cubicBezTo>
                  <a:pt x="1583" y="294"/>
                  <a:pt x="1583" y="294"/>
                  <a:pt x="1583" y="294"/>
                </a:cubicBezTo>
                <a:cubicBezTo>
                  <a:pt x="1604" y="258"/>
                  <a:pt x="1635" y="240"/>
                  <a:pt x="1676" y="240"/>
                </a:cubicBezTo>
                <a:cubicBezTo>
                  <a:pt x="1707" y="240"/>
                  <a:pt x="1731" y="250"/>
                  <a:pt x="1747" y="271"/>
                </a:cubicBezTo>
                <a:cubicBezTo>
                  <a:pt x="1764" y="291"/>
                  <a:pt x="1772" y="320"/>
                  <a:pt x="1772" y="358"/>
                </a:cubicBezTo>
                <a:lnTo>
                  <a:pt x="1772" y="532"/>
                </a:lnTo>
                <a:close/>
                <a:moveTo>
                  <a:pt x="2087" y="532"/>
                </a:moveTo>
                <a:cubicBezTo>
                  <a:pt x="2041" y="532"/>
                  <a:pt x="2041" y="532"/>
                  <a:pt x="2041" y="532"/>
                </a:cubicBezTo>
                <a:cubicBezTo>
                  <a:pt x="2041" y="483"/>
                  <a:pt x="2041" y="483"/>
                  <a:pt x="2041" y="483"/>
                </a:cubicBezTo>
                <a:cubicBezTo>
                  <a:pt x="2040" y="483"/>
                  <a:pt x="2040" y="483"/>
                  <a:pt x="2040" y="483"/>
                </a:cubicBezTo>
                <a:cubicBezTo>
                  <a:pt x="2019" y="520"/>
                  <a:pt x="1986" y="539"/>
                  <a:pt x="1942" y="539"/>
                </a:cubicBezTo>
                <a:cubicBezTo>
                  <a:pt x="1906" y="539"/>
                  <a:pt x="1878" y="526"/>
                  <a:pt x="1856" y="500"/>
                </a:cubicBezTo>
                <a:cubicBezTo>
                  <a:pt x="1835" y="474"/>
                  <a:pt x="1824" y="440"/>
                  <a:pt x="1824" y="396"/>
                </a:cubicBezTo>
                <a:cubicBezTo>
                  <a:pt x="1824" y="349"/>
                  <a:pt x="1836" y="312"/>
                  <a:pt x="1860" y="283"/>
                </a:cubicBezTo>
                <a:cubicBezTo>
                  <a:pt x="1883" y="255"/>
                  <a:pt x="1915" y="240"/>
                  <a:pt x="1955" y="240"/>
                </a:cubicBezTo>
                <a:cubicBezTo>
                  <a:pt x="1993" y="240"/>
                  <a:pt x="2022" y="256"/>
                  <a:pt x="2040" y="286"/>
                </a:cubicBezTo>
                <a:cubicBezTo>
                  <a:pt x="2041" y="286"/>
                  <a:pt x="2041" y="286"/>
                  <a:pt x="2041" y="286"/>
                </a:cubicBezTo>
                <a:cubicBezTo>
                  <a:pt x="2041" y="110"/>
                  <a:pt x="2041" y="110"/>
                  <a:pt x="2041" y="110"/>
                </a:cubicBezTo>
                <a:cubicBezTo>
                  <a:pt x="2087" y="110"/>
                  <a:pt x="2087" y="110"/>
                  <a:pt x="2087" y="110"/>
                </a:cubicBezTo>
                <a:lnTo>
                  <a:pt x="2087" y="532"/>
                </a:lnTo>
                <a:close/>
                <a:moveTo>
                  <a:pt x="2041" y="403"/>
                </a:moveTo>
                <a:cubicBezTo>
                  <a:pt x="2041" y="361"/>
                  <a:pt x="2041" y="361"/>
                  <a:pt x="2041" y="361"/>
                </a:cubicBezTo>
                <a:cubicBezTo>
                  <a:pt x="2041" y="338"/>
                  <a:pt x="2033" y="318"/>
                  <a:pt x="2018" y="303"/>
                </a:cubicBezTo>
                <a:cubicBezTo>
                  <a:pt x="2002" y="287"/>
                  <a:pt x="1983" y="279"/>
                  <a:pt x="1960" y="279"/>
                </a:cubicBezTo>
                <a:cubicBezTo>
                  <a:pt x="1933" y="279"/>
                  <a:pt x="1911" y="289"/>
                  <a:pt x="1895" y="310"/>
                </a:cubicBezTo>
                <a:cubicBezTo>
                  <a:pt x="1879" y="330"/>
                  <a:pt x="1871" y="358"/>
                  <a:pt x="1871" y="394"/>
                </a:cubicBezTo>
                <a:cubicBezTo>
                  <a:pt x="1871" y="427"/>
                  <a:pt x="1879" y="452"/>
                  <a:pt x="1894" y="471"/>
                </a:cubicBezTo>
                <a:cubicBezTo>
                  <a:pt x="1909" y="490"/>
                  <a:pt x="1929" y="500"/>
                  <a:pt x="1955" y="500"/>
                </a:cubicBezTo>
                <a:cubicBezTo>
                  <a:pt x="1980" y="500"/>
                  <a:pt x="2001" y="491"/>
                  <a:pt x="2017" y="473"/>
                </a:cubicBezTo>
                <a:cubicBezTo>
                  <a:pt x="2033" y="454"/>
                  <a:pt x="2041" y="431"/>
                  <a:pt x="2041" y="403"/>
                </a:cubicBezTo>
                <a:close/>
                <a:moveTo>
                  <a:pt x="2425" y="388"/>
                </a:moveTo>
                <a:cubicBezTo>
                  <a:pt x="2425" y="434"/>
                  <a:pt x="2412" y="470"/>
                  <a:pt x="2387" y="497"/>
                </a:cubicBezTo>
                <a:cubicBezTo>
                  <a:pt x="2361" y="525"/>
                  <a:pt x="2327" y="539"/>
                  <a:pt x="2284" y="539"/>
                </a:cubicBezTo>
                <a:cubicBezTo>
                  <a:pt x="2242" y="539"/>
                  <a:pt x="2208" y="525"/>
                  <a:pt x="2183" y="499"/>
                </a:cubicBezTo>
                <a:cubicBezTo>
                  <a:pt x="2158" y="472"/>
                  <a:pt x="2145" y="437"/>
                  <a:pt x="2145" y="393"/>
                </a:cubicBezTo>
                <a:cubicBezTo>
                  <a:pt x="2145" y="346"/>
                  <a:pt x="2158" y="309"/>
                  <a:pt x="2184" y="281"/>
                </a:cubicBezTo>
                <a:cubicBezTo>
                  <a:pt x="2210" y="254"/>
                  <a:pt x="2245" y="240"/>
                  <a:pt x="2290" y="240"/>
                </a:cubicBezTo>
                <a:cubicBezTo>
                  <a:pt x="2332" y="240"/>
                  <a:pt x="2366" y="253"/>
                  <a:pt x="2389" y="280"/>
                </a:cubicBezTo>
                <a:cubicBezTo>
                  <a:pt x="2413" y="306"/>
                  <a:pt x="2425" y="342"/>
                  <a:pt x="2425" y="388"/>
                </a:cubicBezTo>
                <a:close/>
                <a:moveTo>
                  <a:pt x="2379" y="390"/>
                </a:moveTo>
                <a:cubicBezTo>
                  <a:pt x="2379" y="354"/>
                  <a:pt x="2371" y="327"/>
                  <a:pt x="2355" y="308"/>
                </a:cubicBezTo>
                <a:cubicBezTo>
                  <a:pt x="2339" y="289"/>
                  <a:pt x="2316" y="279"/>
                  <a:pt x="2287" y="279"/>
                </a:cubicBezTo>
                <a:cubicBezTo>
                  <a:pt x="2258" y="279"/>
                  <a:pt x="2234" y="289"/>
                  <a:pt x="2217" y="308"/>
                </a:cubicBezTo>
                <a:cubicBezTo>
                  <a:pt x="2200" y="328"/>
                  <a:pt x="2192" y="356"/>
                  <a:pt x="2192" y="391"/>
                </a:cubicBezTo>
                <a:cubicBezTo>
                  <a:pt x="2192" y="425"/>
                  <a:pt x="2200" y="452"/>
                  <a:pt x="2218" y="471"/>
                </a:cubicBezTo>
                <a:cubicBezTo>
                  <a:pt x="2235" y="490"/>
                  <a:pt x="2258" y="500"/>
                  <a:pt x="2287" y="500"/>
                </a:cubicBezTo>
                <a:cubicBezTo>
                  <a:pt x="2317" y="500"/>
                  <a:pt x="2339" y="490"/>
                  <a:pt x="2355" y="471"/>
                </a:cubicBezTo>
                <a:cubicBezTo>
                  <a:pt x="2371" y="453"/>
                  <a:pt x="2379" y="425"/>
                  <a:pt x="2379" y="390"/>
                </a:cubicBezTo>
                <a:close/>
                <a:moveTo>
                  <a:pt x="2842" y="247"/>
                </a:moveTo>
                <a:cubicBezTo>
                  <a:pt x="2757" y="532"/>
                  <a:pt x="2757" y="532"/>
                  <a:pt x="2757" y="532"/>
                </a:cubicBezTo>
                <a:cubicBezTo>
                  <a:pt x="2710" y="532"/>
                  <a:pt x="2710" y="532"/>
                  <a:pt x="2710" y="532"/>
                </a:cubicBezTo>
                <a:cubicBezTo>
                  <a:pt x="2651" y="328"/>
                  <a:pt x="2651" y="328"/>
                  <a:pt x="2651" y="328"/>
                </a:cubicBezTo>
                <a:cubicBezTo>
                  <a:pt x="2649" y="321"/>
                  <a:pt x="2648" y="312"/>
                  <a:pt x="2647" y="302"/>
                </a:cubicBezTo>
                <a:cubicBezTo>
                  <a:pt x="2646" y="302"/>
                  <a:pt x="2646" y="302"/>
                  <a:pt x="2646" y="302"/>
                </a:cubicBezTo>
                <a:cubicBezTo>
                  <a:pt x="2645" y="308"/>
                  <a:pt x="2643" y="317"/>
                  <a:pt x="2640" y="328"/>
                </a:cubicBezTo>
                <a:cubicBezTo>
                  <a:pt x="2576" y="532"/>
                  <a:pt x="2576" y="532"/>
                  <a:pt x="2576" y="532"/>
                </a:cubicBezTo>
                <a:cubicBezTo>
                  <a:pt x="2531" y="532"/>
                  <a:pt x="2531" y="532"/>
                  <a:pt x="2531" y="532"/>
                </a:cubicBezTo>
                <a:cubicBezTo>
                  <a:pt x="2445" y="247"/>
                  <a:pt x="2445" y="247"/>
                  <a:pt x="2445" y="247"/>
                </a:cubicBezTo>
                <a:cubicBezTo>
                  <a:pt x="2493" y="247"/>
                  <a:pt x="2493" y="247"/>
                  <a:pt x="2493" y="247"/>
                </a:cubicBezTo>
                <a:cubicBezTo>
                  <a:pt x="2551" y="461"/>
                  <a:pt x="2551" y="461"/>
                  <a:pt x="2551" y="461"/>
                </a:cubicBezTo>
                <a:cubicBezTo>
                  <a:pt x="2553" y="469"/>
                  <a:pt x="2554" y="477"/>
                  <a:pt x="2555" y="487"/>
                </a:cubicBezTo>
                <a:cubicBezTo>
                  <a:pt x="2557" y="487"/>
                  <a:pt x="2557" y="487"/>
                  <a:pt x="2557" y="487"/>
                </a:cubicBezTo>
                <a:cubicBezTo>
                  <a:pt x="2558" y="480"/>
                  <a:pt x="2559" y="471"/>
                  <a:pt x="2563" y="461"/>
                </a:cubicBezTo>
                <a:cubicBezTo>
                  <a:pt x="2628" y="247"/>
                  <a:pt x="2628" y="247"/>
                  <a:pt x="2628" y="247"/>
                </a:cubicBezTo>
                <a:cubicBezTo>
                  <a:pt x="2670" y="247"/>
                  <a:pt x="2670" y="247"/>
                  <a:pt x="2670" y="247"/>
                </a:cubicBezTo>
                <a:cubicBezTo>
                  <a:pt x="2729" y="462"/>
                  <a:pt x="2729" y="462"/>
                  <a:pt x="2729" y="462"/>
                </a:cubicBezTo>
                <a:cubicBezTo>
                  <a:pt x="2731" y="469"/>
                  <a:pt x="2732" y="477"/>
                  <a:pt x="2733" y="487"/>
                </a:cubicBezTo>
                <a:cubicBezTo>
                  <a:pt x="2735" y="487"/>
                  <a:pt x="2735" y="487"/>
                  <a:pt x="2735" y="487"/>
                </a:cubicBezTo>
                <a:cubicBezTo>
                  <a:pt x="2735" y="478"/>
                  <a:pt x="2737" y="470"/>
                  <a:pt x="2739" y="462"/>
                </a:cubicBezTo>
                <a:cubicBezTo>
                  <a:pt x="2797" y="247"/>
                  <a:pt x="2797" y="247"/>
                  <a:pt x="2797" y="247"/>
                </a:cubicBezTo>
                <a:lnTo>
                  <a:pt x="2842" y="247"/>
                </a:lnTo>
                <a:close/>
                <a:moveTo>
                  <a:pt x="3039" y="456"/>
                </a:moveTo>
                <a:cubicBezTo>
                  <a:pt x="3039" y="480"/>
                  <a:pt x="3029" y="500"/>
                  <a:pt x="3010" y="516"/>
                </a:cubicBezTo>
                <a:cubicBezTo>
                  <a:pt x="2991" y="531"/>
                  <a:pt x="2966" y="539"/>
                  <a:pt x="2935" y="539"/>
                </a:cubicBezTo>
                <a:cubicBezTo>
                  <a:pt x="2908" y="539"/>
                  <a:pt x="2884" y="533"/>
                  <a:pt x="2864" y="521"/>
                </a:cubicBezTo>
                <a:cubicBezTo>
                  <a:pt x="2864" y="473"/>
                  <a:pt x="2864" y="473"/>
                  <a:pt x="2864" y="473"/>
                </a:cubicBezTo>
                <a:cubicBezTo>
                  <a:pt x="2886" y="491"/>
                  <a:pt x="2911" y="500"/>
                  <a:pt x="2938" y="500"/>
                </a:cubicBezTo>
                <a:cubicBezTo>
                  <a:pt x="2974" y="500"/>
                  <a:pt x="2992" y="487"/>
                  <a:pt x="2992" y="460"/>
                </a:cubicBezTo>
                <a:cubicBezTo>
                  <a:pt x="2992" y="449"/>
                  <a:pt x="2989" y="441"/>
                  <a:pt x="2982" y="434"/>
                </a:cubicBezTo>
                <a:cubicBezTo>
                  <a:pt x="2975" y="427"/>
                  <a:pt x="2959" y="418"/>
                  <a:pt x="2934" y="406"/>
                </a:cubicBezTo>
                <a:cubicBezTo>
                  <a:pt x="2908" y="396"/>
                  <a:pt x="2891" y="384"/>
                  <a:pt x="2880" y="372"/>
                </a:cubicBezTo>
                <a:cubicBezTo>
                  <a:pt x="2870" y="360"/>
                  <a:pt x="2865" y="343"/>
                  <a:pt x="2865" y="323"/>
                </a:cubicBezTo>
                <a:cubicBezTo>
                  <a:pt x="2865" y="299"/>
                  <a:pt x="2874" y="280"/>
                  <a:pt x="2893" y="264"/>
                </a:cubicBezTo>
                <a:cubicBezTo>
                  <a:pt x="2912" y="248"/>
                  <a:pt x="2936" y="240"/>
                  <a:pt x="2965" y="240"/>
                </a:cubicBezTo>
                <a:cubicBezTo>
                  <a:pt x="2987" y="240"/>
                  <a:pt x="3008" y="245"/>
                  <a:pt x="3026" y="254"/>
                </a:cubicBezTo>
                <a:cubicBezTo>
                  <a:pt x="3026" y="299"/>
                  <a:pt x="3026" y="299"/>
                  <a:pt x="3026" y="299"/>
                </a:cubicBezTo>
                <a:cubicBezTo>
                  <a:pt x="3007" y="286"/>
                  <a:pt x="2986" y="279"/>
                  <a:pt x="2961" y="279"/>
                </a:cubicBezTo>
                <a:cubicBezTo>
                  <a:pt x="2946" y="279"/>
                  <a:pt x="2934" y="283"/>
                  <a:pt x="2925" y="290"/>
                </a:cubicBezTo>
                <a:cubicBezTo>
                  <a:pt x="2916" y="298"/>
                  <a:pt x="2911" y="307"/>
                  <a:pt x="2911" y="319"/>
                </a:cubicBezTo>
                <a:cubicBezTo>
                  <a:pt x="2911" y="332"/>
                  <a:pt x="2915" y="341"/>
                  <a:pt x="2922" y="348"/>
                </a:cubicBezTo>
                <a:cubicBezTo>
                  <a:pt x="2929" y="355"/>
                  <a:pt x="2943" y="363"/>
                  <a:pt x="2965" y="372"/>
                </a:cubicBezTo>
                <a:cubicBezTo>
                  <a:pt x="2993" y="383"/>
                  <a:pt x="3012" y="396"/>
                  <a:pt x="3022" y="408"/>
                </a:cubicBezTo>
                <a:cubicBezTo>
                  <a:pt x="3033" y="421"/>
                  <a:pt x="3039" y="437"/>
                  <a:pt x="3039" y="45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72024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50" baseline="0" dirty="0">
                <a:ln w="3175">
                  <a:noFill/>
                </a:ln>
                <a:gradFill>
                  <a:gsLst>
                    <a:gs pos="76768">
                      <a:srgbClr val="FFFFFF"/>
                    </a:gs>
                    <a:gs pos="53000">
                      <a:srgbClr val="FFFFFF"/>
                    </a:gs>
                  </a:gsLst>
                  <a:lin ang="5400000" scaled="0"/>
                </a:gradFill>
                <a:effectLst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9" y="1212850"/>
            <a:ext cx="11887200" cy="1834348"/>
          </a:xfrm>
        </p:spPr>
        <p:txBody>
          <a:bodyPr/>
          <a:lstStyle>
            <a:lvl1pPr marL="0" indent="0">
              <a:buNone/>
              <a:defRPr sz="3600" spc="-100" baseline="0"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  <a:lvl2pPr marL="0" indent="0">
              <a:buFontTx/>
              <a:buNone/>
              <a:defRPr sz="1800"/>
            </a:lvl2pPr>
            <a:lvl3pPr marL="228600" indent="0">
              <a:buNone/>
              <a:defRPr sz="1800"/>
            </a:lvl3pPr>
            <a:lvl4pPr marL="457200" indent="0">
              <a:buNone/>
              <a:defRPr sz="1600"/>
            </a:lvl4pPr>
            <a:lvl5pPr marL="685800" indent="0"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1982433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40" y="295276"/>
            <a:ext cx="8712199" cy="917575"/>
          </a:xfr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50" baseline="0" dirty="0">
                <a:ln w="3175">
                  <a:noFill/>
                </a:ln>
                <a:gradFill>
                  <a:gsLst>
                    <a:gs pos="76768">
                      <a:srgbClr val="FFFFFF"/>
                    </a:gs>
                    <a:gs pos="53000">
                      <a:srgbClr val="FFFFFF"/>
                    </a:gs>
                  </a:gsLst>
                  <a:lin ang="5400000" scaled="0"/>
                </a:gradFill>
                <a:effectLst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40" y="1212850"/>
            <a:ext cx="6983412" cy="1834348"/>
          </a:xfrm>
        </p:spPr>
        <p:txBody>
          <a:bodyPr/>
          <a:lstStyle>
            <a:lvl1pPr marL="0" indent="0">
              <a:buNone/>
              <a:defRPr sz="3600" spc="-100" baseline="0"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  <a:lvl2pPr marL="0" indent="0">
              <a:buFontTx/>
              <a:buNone/>
              <a:defRPr sz="1800"/>
            </a:lvl2pPr>
            <a:lvl3pPr marL="228600" indent="0">
              <a:buNone/>
              <a:defRPr sz="1800"/>
            </a:lvl3pPr>
            <a:lvl4pPr marL="457200" indent="0">
              <a:buNone/>
              <a:defRPr sz="1600"/>
            </a:lvl4pPr>
            <a:lvl5pPr marL="685800" indent="0"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Freeform 3"/>
          <p:cNvSpPr/>
          <p:nvPr userDrawn="1"/>
        </p:nvSpPr>
        <p:spPr bwMode="auto">
          <a:xfrm flipH="1">
            <a:off x="3243109" y="-1"/>
            <a:ext cx="9193366" cy="6994525"/>
          </a:xfrm>
          <a:custGeom>
            <a:avLst/>
            <a:gdLst>
              <a:gd name="connsiteX0" fmla="*/ 2250659 w 9193366"/>
              <a:gd name="connsiteY0" fmla="*/ 0 h 6994525"/>
              <a:gd name="connsiteX1" fmla="*/ 2249942 w 9193366"/>
              <a:gd name="connsiteY1" fmla="*/ 0 h 6994525"/>
              <a:gd name="connsiteX2" fmla="*/ 0 w 9193366"/>
              <a:gd name="connsiteY2" fmla="*/ 0 h 6994525"/>
              <a:gd name="connsiteX3" fmla="*/ 0 w 9193366"/>
              <a:gd name="connsiteY3" fmla="*/ 6994525 h 6994525"/>
              <a:gd name="connsiteX4" fmla="*/ 2249942 w 9193366"/>
              <a:gd name="connsiteY4" fmla="*/ 6994525 h 6994525"/>
              <a:gd name="connsiteX5" fmla="*/ 2250659 w 9193366"/>
              <a:gd name="connsiteY5" fmla="*/ 6994525 h 6994525"/>
              <a:gd name="connsiteX6" fmla="*/ 9193366 w 9193366"/>
              <a:gd name="connsiteY6" fmla="*/ 6994525 h 6994525"/>
              <a:gd name="connsiteX7" fmla="*/ 2250659 w 9193366"/>
              <a:gd name="connsiteY7" fmla="*/ 723 h 6994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93366" h="6994525">
                <a:moveTo>
                  <a:pt x="2250659" y="0"/>
                </a:moveTo>
                <a:lnTo>
                  <a:pt x="2249942" y="0"/>
                </a:lnTo>
                <a:lnTo>
                  <a:pt x="0" y="0"/>
                </a:lnTo>
                <a:lnTo>
                  <a:pt x="0" y="6994525"/>
                </a:lnTo>
                <a:lnTo>
                  <a:pt x="2249942" y="6994525"/>
                </a:lnTo>
                <a:lnTo>
                  <a:pt x="2250659" y="6994525"/>
                </a:lnTo>
                <a:lnTo>
                  <a:pt x="9193366" y="6994525"/>
                </a:lnTo>
                <a:lnTo>
                  <a:pt x="2250659" y="723"/>
                </a:lnTo>
                <a:close/>
              </a:path>
            </a:pathLst>
          </a:cu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6015711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50" baseline="0" dirty="0">
                <a:ln w="3175">
                  <a:noFill/>
                </a:ln>
                <a:gradFill>
                  <a:gsLst>
                    <a:gs pos="76768">
                      <a:srgbClr val="FFFFFF"/>
                    </a:gs>
                    <a:gs pos="53000">
                      <a:srgbClr val="FFFFFF"/>
                    </a:gs>
                  </a:gsLst>
                  <a:lin ang="5400000" scaled="0"/>
                </a:gradFill>
                <a:effectLst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2849"/>
            <a:ext cx="5486399" cy="181280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lang="en-US" sz="3200" kern="1200" spc="-100" baseline="0" dirty="0" smtClean="0"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 sz="1800"/>
            </a:lvl2pPr>
            <a:lvl3pPr marL="231775" indent="0">
              <a:buNone/>
              <a:tabLst/>
              <a:defRPr sz="1800"/>
            </a:lvl3pPr>
            <a:lvl4pPr marL="460375" indent="0">
              <a:buNone/>
              <a:defRPr sz="1600"/>
            </a:lvl4pPr>
            <a:lvl5pPr marL="685800" indent="0">
              <a:buNone/>
              <a:tabLst/>
              <a:defRPr sz="1600"/>
            </a:lvl5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/>
              <a:t>Click to edit Master text styles</a:t>
            </a:r>
          </a:p>
          <a:p>
            <a:pPr marL="0" marR="0" lvl="1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/>
              <a:t>Second level</a:t>
            </a:r>
          </a:p>
          <a:p>
            <a:pPr marL="0" marR="0" lvl="2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/>
              <a:t>Third level</a:t>
            </a:r>
          </a:p>
          <a:p>
            <a:pPr marL="0" marR="0" lvl="3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/>
              <a:t>Fourth level</a:t>
            </a:r>
          </a:p>
          <a:p>
            <a:pPr marL="0" marR="0" lvl="4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40" y="1212849"/>
            <a:ext cx="5486399" cy="181280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lang="en-US" sz="3200" kern="1200" spc="-100" baseline="0" dirty="0" smtClean="0"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 sz="1800"/>
            </a:lvl2pPr>
            <a:lvl3pPr marL="231775" indent="0">
              <a:buNone/>
              <a:tabLst/>
              <a:defRPr sz="1800"/>
            </a:lvl3pPr>
            <a:lvl4pPr marL="460375" indent="0">
              <a:buNone/>
              <a:defRPr sz="1600"/>
            </a:lvl4pPr>
            <a:lvl5pPr marL="685800" indent="0">
              <a:buNone/>
              <a:tabLst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7252650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50" baseline="0" dirty="0">
                <a:ln w="3175">
                  <a:noFill/>
                </a:ln>
                <a:gradFill>
                  <a:gsLst>
                    <a:gs pos="76768">
                      <a:srgbClr val="FFFFFF"/>
                    </a:gs>
                    <a:gs pos="53000">
                      <a:srgbClr val="FFFFFF"/>
                    </a:gs>
                  </a:gsLst>
                  <a:lin ang="5400000" scaled="0"/>
                </a:gradFill>
                <a:effectLst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1352341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40" y="1209973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7200" b="0" kern="1200" cap="none" spc="-300" baseline="0" dirty="0">
                <a:ln w="3175">
                  <a:noFill/>
                </a:ln>
                <a:gradFill>
                  <a:gsLst>
                    <a:gs pos="76768">
                      <a:srgbClr val="FFFFFF"/>
                    </a:gs>
                    <a:gs pos="53000">
                      <a:srgbClr val="FFFFFF"/>
                    </a:gs>
                  </a:gsLst>
                  <a:lin ang="5400000" scaled="0"/>
                </a:gradFill>
                <a:effectLst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9" y="3954463"/>
            <a:ext cx="10058401" cy="6832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28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774295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40" y="1209973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7200" b="0" kern="1200" cap="none" spc="-300" baseline="0" dirty="0">
                <a:ln w="3175">
                  <a:noFill/>
                </a:ln>
                <a:gradFill>
                  <a:gsLst>
                    <a:gs pos="76768">
                      <a:srgbClr val="FFFFFF"/>
                    </a:gs>
                    <a:gs pos="53000">
                      <a:srgbClr val="FFFFFF"/>
                    </a:gs>
                  </a:gsLst>
                  <a:lin ang="5400000" scaled="0"/>
                </a:gradFill>
                <a:effectLst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566796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1556723"/>
      </p:ext>
    </p:extLst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_layout_2_anima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5788" y="1160463"/>
            <a:ext cx="6381750" cy="917575"/>
          </a:xfr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Freeform 10"/>
          <p:cNvSpPr/>
          <p:nvPr userDrawn="1"/>
        </p:nvSpPr>
        <p:spPr bwMode="auto">
          <a:xfrm>
            <a:off x="2157258" y="-2"/>
            <a:ext cx="10279216" cy="6994526"/>
          </a:xfrm>
          <a:custGeom>
            <a:avLst/>
            <a:gdLst>
              <a:gd name="connsiteX0" fmla="*/ 6942707 w 10279216"/>
              <a:gd name="connsiteY0" fmla="*/ 0 h 6994526"/>
              <a:gd name="connsiteX1" fmla="*/ 6943424 w 10279216"/>
              <a:gd name="connsiteY1" fmla="*/ 0 h 6994526"/>
              <a:gd name="connsiteX2" fmla="*/ 9193366 w 10279216"/>
              <a:gd name="connsiteY2" fmla="*/ 0 h 6994526"/>
              <a:gd name="connsiteX3" fmla="*/ 9193366 w 10279216"/>
              <a:gd name="connsiteY3" fmla="*/ 1 h 6994526"/>
              <a:gd name="connsiteX4" fmla="*/ 10279216 w 10279216"/>
              <a:gd name="connsiteY4" fmla="*/ 1 h 6994526"/>
              <a:gd name="connsiteX5" fmla="*/ 10279216 w 10279216"/>
              <a:gd name="connsiteY5" fmla="*/ 6994526 h 6994526"/>
              <a:gd name="connsiteX6" fmla="*/ 8167841 w 10279216"/>
              <a:gd name="connsiteY6" fmla="*/ 6994526 h 6994526"/>
              <a:gd name="connsiteX7" fmla="*/ 8167841 w 10279216"/>
              <a:gd name="connsiteY7" fmla="*/ 6994525 h 6994526"/>
              <a:gd name="connsiteX8" fmla="*/ 6943424 w 10279216"/>
              <a:gd name="connsiteY8" fmla="*/ 6994525 h 6994526"/>
              <a:gd name="connsiteX9" fmla="*/ 6942707 w 10279216"/>
              <a:gd name="connsiteY9" fmla="*/ 6994525 h 6994526"/>
              <a:gd name="connsiteX10" fmla="*/ 0 w 10279216"/>
              <a:gd name="connsiteY10" fmla="*/ 6994525 h 6994526"/>
              <a:gd name="connsiteX11" fmla="*/ 6942707 w 10279216"/>
              <a:gd name="connsiteY11" fmla="*/ 723 h 6994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279216" h="6994526">
                <a:moveTo>
                  <a:pt x="6942707" y="0"/>
                </a:moveTo>
                <a:lnTo>
                  <a:pt x="6943424" y="0"/>
                </a:lnTo>
                <a:lnTo>
                  <a:pt x="9193366" y="0"/>
                </a:lnTo>
                <a:lnTo>
                  <a:pt x="9193366" y="1"/>
                </a:lnTo>
                <a:lnTo>
                  <a:pt x="10279216" y="1"/>
                </a:lnTo>
                <a:lnTo>
                  <a:pt x="10279216" y="6994526"/>
                </a:lnTo>
                <a:lnTo>
                  <a:pt x="8167841" y="6994526"/>
                </a:lnTo>
                <a:lnTo>
                  <a:pt x="8167841" y="6994525"/>
                </a:lnTo>
                <a:lnTo>
                  <a:pt x="6943424" y="6994525"/>
                </a:lnTo>
                <a:lnTo>
                  <a:pt x="6942707" y="6994525"/>
                </a:lnTo>
                <a:lnTo>
                  <a:pt x="0" y="6994525"/>
                </a:lnTo>
                <a:lnTo>
                  <a:pt x="6942707" y="723"/>
                </a:lnTo>
                <a:close/>
              </a:path>
            </a:pathLst>
          </a:cu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6788469" y="2565718"/>
            <a:ext cx="5212080" cy="489365"/>
          </a:xfrm>
        </p:spPr>
        <p:txBody>
          <a:bodyPr/>
          <a:lstStyle>
            <a:lvl1pPr marL="0" indent="0" algn="l" defTabSz="932418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800"/>
              </a:spcAft>
              <a:buNone/>
              <a:defRPr lang="en-US" sz="2200" kern="1200" spc="-50" baseline="0" dirty="0" smtClean="0">
                <a:solidFill>
                  <a:schemeClr val="bg2"/>
                </a:solidFill>
                <a:latin typeface="+mn-lt"/>
                <a:ea typeface="Segoe UI" pitchFamily="34" charset="0"/>
                <a:cs typeface="Segoe UI" pitchFamily="34" charset="0"/>
              </a:defRPr>
            </a:lvl1pPr>
            <a:lvl2pPr marL="0" indent="0" algn="l" defTabSz="932418" rtl="0" eaLnBrk="1" latinLnBrk="0" hangingPunct="1">
              <a:lnSpc>
                <a:spcPct val="90000"/>
              </a:lnSpc>
              <a:spcAft>
                <a:spcPts val="1800"/>
              </a:spcAft>
              <a:buFontTx/>
              <a:buNone/>
              <a:defRPr lang="en-US" sz="2400" kern="1200" spc="-50" dirty="0" smtClean="0">
                <a:solidFill>
                  <a:schemeClr val="bg2"/>
                </a:solidFill>
                <a:latin typeface="+mn-lt"/>
                <a:ea typeface="Segoe UI" pitchFamily="34" charset="0"/>
                <a:cs typeface="Segoe UI" pitchFamily="34" charset="0"/>
              </a:defRPr>
            </a:lvl2pPr>
            <a:lvl3pPr marL="0" indent="0" algn="l" defTabSz="932418" rtl="0" eaLnBrk="1" latinLnBrk="0" hangingPunct="1">
              <a:lnSpc>
                <a:spcPct val="90000"/>
              </a:lnSpc>
              <a:spcAft>
                <a:spcPts val="1800"/>
              </a:spcAft>
              <a:buNone/>
              <a:defRPr lang="en-US" sz="2400" kern="1200" spc="-50" dirty="0" smtClean="0">
                <a:solidFill>
                  <a:schemeClr val="bg2"/>
                </a:solidFill>
                <a:latin typeface="+mn-lt"/>
                <a:ea typeface="Segoe UI" pitchFamily="34" charset="0"/>
                <a:cs typeface="Segoe UI" pitchFamily="34" charset="0"/>
              </a:defRPr>
            </a:lvl3pPr>
            <a:lvl4pPr marL="0" indent="0" algn="l" defTabSz="932418" rtl="0" eaLnBrk="1" latinLnBrk="0" hangingPunct="1">
              <a:lnSpc>
                <a:spcPct val="90000"/>
              </a:lnSpc>
              <a:spcAft>
                <a:spcPts val="1800"/>
              </a:spcAft>
              <a:buNone/>
              <a:defRPr lang="en-US" sz="2400" kern="1200" spc="-50" dirty="0" smtClean="0">
                <a:solidFill>
                  <a:schemeClr val="bg2"/>
                </a:solidFill>
                <a:latin typeface="+mn-lt"/>
                <a:ea typeface="Segoe UI" pitchFamily="34" charset="0"/>
                <a:cs typeface="Segoe UI" pitchFamily="34" charset="0"/>
              </a:defRPr>
            </a:lvl4pPr>
            <a:lvl5pPr marL="0" indent="0" algn="l" defTabSz="932418" rtl="0" eaLnBrk="1" latinLnBrk="0" hangingPunct="1">
              <a:lnSpc>
                <a:spcPct val="90000"/>
              </a:lnSpc>
              <a:spcAft>
                <a:spcPts val="1800"/>
              </a:spcAft>
              <a:buNone/>
              <a:defRPr lang="en-US" sz="2400" kern="1200" spc="-50" dirty="0">
                <a:solidFill>
                  <a:schemeClr val="bg2"/>
                </a:solidFill>
                <a:latin typeface="+mn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22" name="Group 21"/>
          <p:cNvGrpSpPr>
            <a:grpSpLocks noChangeAspect="1"/>
          </p:cNvGrpSpPr>
          <p:nvPr userDrawn="1"/>
        </p:nvGrpSpPr>
        <p:grpSpPr>
          <a:xfrm>
            <a:off x="752885" y="5648611"/>
            <a:ext cx="547198" cy="553792"/>
            <a:chOff x="-1600994" y="4302797"/>
            <a:chExt cx="1713039" cy="1724190"/>
          </a:xfrm>
          <a:solidFill>
            <a:schemeClr val="tx1"/>
          </a:solidFill>
        </p:grpSpPr>
        <p:sp>
          <p:nvSpPr>
            <p:cNvPr id="23" name="Freeform 5"/>
            <p:cNvSpPr>
              <a:spLocks/>
            </p:cNvSpPr>
            <p:nvPr/>
          </p:nvSpPr>
          <p:spPr bwMode="auto">
            <a:xfrm>
              <a:off x="-837280" y="4302797"/>
              <a:ext cx="949325" cy="841375"/>
            </a:xfrm>
            <a:custGeom>
              <a:avLst/>
              <a:gdLst>
                <a:gd name="T0" fmla="*/ 0 w 598"/>
                <a:gd name="T1" fmla="*/ 530 h 530"/>
                <a:gd name="T2" fmla="*/ 598 w 598"/>
                <a:gd name="T3" fmla="*/ 530 h 530"/>
                <a:gd name="T4" fmla="*/ 598 w 598"/>
                <a:gd name="T5" fmla="*/ 0 h 530"/>
                <a:gd name="T6" fmla="*/ 0 w 598"/>
                <a:gd name="T7" fmla="*/ 84 h 530"/>
                <a:gd name="T8" fmla="*/ 0 w 598"/>
                <a:gd name="T9" fmla="*/ 53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8" h="530">
                  <a:moveTo>
                    <a:pt x="0" y="530"/>
                  </a:moveTo>
                  <a:lnTo>
                    <a:pt x="598" y="530"/>
                  </a:lnTo>
                  <a:lnTo>
                    <a:pt x="598" y="0"/>
                  </a:lnTo>
                  <a:lnTo>
                    <a:pt x="0" y="84"/>
                  </a:lnTo>
                  <a:lnTo>
                    <a:pt x="0" y="5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8" tIns="45713" rIns="91428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 Unicode MS" panose="020B0604020202020204" pitchFamily="34" charset="-128"/>
                <a:ea typeface="+mn-ea"/>
                <a:cs typeface="+mn-cs"/>
              </a:endParaRPr>
            </a:p>
          </p:txBody>
        </p:sp>
        <p:sp>
          <p:nvSpPr>
            <p:cNvPr id="24" name="Freeform 6"/>
            <p:cNvSpPr>
              <a:spLocks/>
            </p:cNvSpPr>
            <p:nvPr/>
          </p:nvSpPr>
          <p:spPr bwMode="auto">
            <a:xfrm>
              <a:off x="-1600994" y="4439321"/>
              <a:ext cx="727074" cy="704852"/>
            </a:xfrm>
            <a:custGeom>
              <a:avLst/>
              <a:gdLst>
                <a:gd name="T0" fmla="*/ 458 w 458"/>
                <a:gd name="T1" fmla="*/ 444 h 444"/>
                <a:gd name="T2" fmla="*/ 458 w 458"/>
                <a:gd name="T3" fmla="*/ 0 h 444"/>
                <a:gd name="T4" fmla="*/ 0 w 458"/>
                <a:gd name="T5" fmla="*/ 64 h 444"/>
                <a:gd name="T6" fmla="*/ 0 w 458"/>
                <a:gd name="T7" fmla="*/ 444 h 444"/>
                <a:gd name="T8" fmla="*/ 458 w 458"/>
                <a:gd name="T9" fmla="*/ 444 h 4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8" h="444">
                  <a:moveTo>
                    <a:pt x="458" y="444"/>
                  </a:moveTo>
                  <a:lnTo>
                    <a:pt x="458" y="0"/>
                  </a:lnTo>
                  <a:lnTo>
                    <a:pt x="0" y="64"/>
                  </a:lnTo>
                  <a:lnTo>
                    <a:pt x="0" y="444"/>
                  </a:lnTo>
                  <a:lnTo>
                    <a:pt x="458" y="4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8" tIns="45713" rIns="91428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 Unicode MS" panose="020B0604020202020204" pitchFamily="34" charset="-128"/>
                <a:ea typeface="+mn-ea"/>
                <a:cs typeface="+mn-cs"/>
              </a:endParaRPr>
            </a:p>
          </p:txBody>
        </p:sp>
        <p:sp>
          <p:nvSpPr>
            <p:cNvPr id="25" name="Freeform 7"/>
            <p:cNvSpPr>
              <a:spLocks/>
            </p:cNvSpPr>
            <p:nvPr/>
          </p:nvSpPr>
          <p:spPr bwMode="auto">
            <a:xfrm>
              <a:off x="-1600994" y="5187199"/>
              <a:ext cx="727075" cy="701675"/>
            </a:xfrm>
            <a:custGeom>
              <a:avLst/>
              <a:gdLst>
                <a:gd name="T0" fmla="*/ 458 w 458"/>
                <a:gd name="T1" fmla="*/ 0 h 442"/>
                <a:gd name="T2" fmla="*/ 0 w 458"/>
                <a:gd name="T3" fmla="*/ 0 h 442"/>
                <a:gd name="T4" fmla="*/ 0 w 458"/>
                <a:gd name="T5" fmla="*/ 379 h 442"/>
                <a:gd name="T6" fmla="*/ 458 w 458"/>
                <a:gd name="T7" fmla="*/ 442 h 442"/>
                <a:gd name="T8" fmla="*/ 458 w 458"/>
                <a:gd name="T9" fmla="*/ 0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8" h="442">
                  <a:moveTo>
                    <a:pt x="458" y="0"/>
                  </a:moveTo>
                  <a:lnTo>
                    <a:pt x="0" y="0"/>
                  </a:lnTo>
                  <a:lnTo>
                    <a:pt x="0" y="379"/>
                  </a:lnTo>
                  <a:lnTo>
                    <a:pt x="458" y="442"/>
                  </a:lnTo>
                  <a:lnTo>
                    <a:pt x="45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8" tIns="45713" rIns="91428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 Unicode MS" panose="020B0604020202020204" pitchFamily="34" charset="-128"/>
                <a:ea typeface="+mn-ea"/>
                <a:cs typeface="+mn-cs"/>
              </a:endParaRPr>
            </a:p>
          </p:txBody>
        </p:sp>
        <p:sp>
          <p:nvSpPr>
            <p:cNvPr id="26" name="Freeform 8"/>
            <p:cNvSpPr>
              <a:spLocks/>
            </p:cNvSpPr>
            <p:nvPr/>
          </p:nvSpPr>
          <p:spPr bwMode="auto">
            <a:xfrm>
              <a:off x="-837280" y="5187200"/>
              <a:ext cx="949325" cy="839787"/>
            </a:xfrm>
            <a:custGeom>
              <a:avLst/>
              <a:gdLst>
                <a:gd name="T0" fmla="*/ 0 w 598"/>
                <a:gd name="T1" fmla="*/ 0 h 529"/>
                <a:gd name="T2" fmla="*/ 0 w 598"/>
                <a:gd name="T3" fmla="*/ 445 h 529"/>
                <a:gd name="T4" fmla="*/ 598 w 598"/>
                <a:gd name="T5" fmla="*/ 529 h 529"/>
                <a:gd name="T6" fmla="*/ 598 w 598"/>
                <a:gd name="T7" fmla="*/ 0 h 529"/>
                <a:gd name="T8" fmla="*/ 0 w 598"/>
                <a:gd name="T9" fmla="*/ 0 h 5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8" h="529">
                  <a:moveTo>
                    <a:pt x="0" y="0"/>
                  </a:moveTo>
                  <a:lnTo>
                    <a:pt x="0" y="445"/>
                  </a:lnTo>
                  <a:lnTo>
                    <a:pt x="598" y="529"/>
                  </a:lnTo>
                  <a:lnTo>
                    <a:pt x="59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8" tIns="45713" rIns="91428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 Unicode MS" panose="020B0604020202020204" pitchFamily="34" charset="-128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2211262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_layou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5788" y="1160463"/>
            <a:ext cx="6381750" cy="917575"/>
          </a:xfr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Freeform 10"/>
          <p:cNvSpPr/>
          <p:nvPr userDrawn="1"/>
        </p:nvSpPr>
        <p:spPr bwMode="auto">
          <a:xfrm>
            <a:off x="2157258" y="-2"/>
            <a:ext cx="10279216" cy="6994526"/>
          </a:xfrm>
          <a:custGeom>
            <a:avLst/>
            <a:gdLst>
              <a:gd name="connsiteX0" fmla="*/ 6942707 w 10279216"/>
              <a:gd name="connsiteY0" fmla="*/ 0 h 6994526"/>
              <a:gd name="connsiteX1" fmla="*/ 6943424 w 10279216"/>
              <a:gd name="connsiteY1" fmla="*/ 0 h 6994526"/>
              <a:gd name="connsiteX2" fmla="*/ 9193366 w 10279216"/>
              <a:gd name="connsiteY2" fmla="*/ 0 h 6994526"/>
              <a:gd name="connsiteX3" fmla="*/ 9193366 w 10279216"/>
              <a:gd name="connsiteY3" fmla="*/ 1 h 6994526"/>
              <a:gd name="connsiteX4" fmla="*/ 10279216 w 10279216"/>
              <a:gd name="connsiteY4" fmla="*/ 1 h 6994526"/>
              <a:gd name="connsiteX5" fmla="*/ 10279216 w 10279216"/>
              <a:gd name="connsiteY5" fmla="*/ 6994526 h 6994526"/>
              <a:gd name="connsiteX6" fmla="*/ 8167841 w 10279216"/>
              <a:gd name="connsiteY6" fmla="*/ 6994526 h 6994526"/>
              <a:gd name="connsiteX7" fmla="*/ 8167841 w 10279216"/>
              <a:gd name="connsiteY7" fmla="*/ 6994525 h 6994526"/>
              <a:gd name="connsiteX8" fmla="*/ 6943424 w 10279216"/>
              <a:gd name="connsiteY8" fmla="*/ 6994525 h 6994526"/>
              <a:gd name="connsiteX9" fmla="*/ 6942707 w 10279216"/>
              <a:gd name="connsiteY9" fmla="*/ 6994525 h 6994526"/>
              <a:gd name="connsiteX10" fmla="*/ 0 w 10279216"/>
              <a:gd name="connsiteY10" fmla="*/ 6994525 h 6994526"/>
              <a:gd name="connsiteX11" fmla="*/ 6942707 w 10279216"/>
              <a:gd name="connsiteY11" fmla="*/ 723 h 6994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279216" h="6994526">
                <a:moveTo>
                  <a:pt x="6942707" y="0"/>
                </a:moveTo>
                <a:lnTo>
                  <a:pt x="6943424" y="0"/>
                </a:lnTo>
                <a:lnTo>
                  <a:pt x="9193366" y="0"/>
                </a:lnTo>
                <a:lnTo>
                  <a:pt x="9193366" y="1"/>
                </a:lnTo>
                <a:lnTo>
                  <a:pt x="10279216" y="1"/>
                </a:lnTo>
                <a:lnTo>
                  <a:pt x="10279216" y="6994526"/>
                </a:lnTo>
                <a:lnTo>
                  <a:pt x="8167841" y="6994526"/>
                </a:lnTo>
                <a:lnTo>
                  <a:pt x="8167841" y="6994525"/>
                </a:lnTo>
                <a:lnTo>
                  <a:pt x="6943424" y="6994525"/>
                </a:lnTo>
                <a:lnTo>
                  <a:pt x="6942707" y="6994525"/>
                </a:lnTo>
                <a:lnTo>
                  <a:pt x="0" y="6994525"/>
                </a:lnTo>
                <a:lnTo>
                  <a:pt x="6942707" y="723"/>
                </a:lnTo>
                <a:close/>
              </a:path>
            </a:pathLst>
          </a:cu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6788469" y="2565718"/>
            <a:ext cx="5212080" cy="489365"/>
          </a:xfrm>
        </p:spPr>
        <p:txBody>
          <a:bodyPr/>
          <a:lstStyle>
            <a:lvl1pPr marL="0" indent="0" algn="l" defTabSz="932418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800"/>
              </a:spcAft>
              <a:buNone/>
              <a:defRPr lang="en-US" sz="2200" kern="1200" spc="-50" baseline="0" dirty="0" smtClean="0">
                <a:solidFill>
                  <a:schemeClr val="bg2"/>
                </a:solidFill>
                <a:latin typeface="+mn-lt"/>
                <a:ea typeface="Segoe UI" pitchFamily="34" charset="0"/>
                <a:cs typeface="Segoe UI" pitchFamily="34" charset="0"/>
              </a:defRPr>
            </a:lvl1pPr>
            <a:lvl2pPr marL="0" indent="0" algn="l" defTabSz="932418" rtl="0" eaLnBrk="1" latinLnBrk="0" hangingPunct="1">
              <a:lnSpc>
                <a:spcPct val="90000"/>
              </a:lnSpc>
              <a:spcAft>
                <a:spcPts val="1800"/>
              </a:spcAft>
              <a:buFontTx/>
              <a:buNone/>
              <a:defRPr lang="en-US" sz="2400" kern="1200" spc="-50" dirty="0" smtClean="0">
                <a:solidFill>
                  <a:schemeClr val="bg2"/>
                </a:solidFill>
                <a:latin typeface="+mn-lt"/>
                <a:ea typeface="Segoe UI" pitchFamily="34" charset="0"/>
                <a:cs typeface="Segoe UI" pitchFamily="34" charset="0"/>
              </a:defRPr>
            </a:lvl2pPr>
            <a:lvl3pPr marL="0" indent="0" algn="l" defTabSz="932418" rtl="0" eaLnBrk="1" latinLnBrk="0" hangingPunct="1">
              <a:lnSpc>
                <a:spcPct val="90000"/>
              </a:lnSpc>
              <a:spcAft>
                <a:spcPts val="1800"/>
              </a:spcAft>
              <a:buNone/>
              <a:defRPr lang="en-US" sz="2400" kern="1200" spc="-50" dirty="0" smtClean="0">
                <a:solidFill>
                  <a:schemeClr val="bg2"/>
                </a:solidFill>
                <a:latin typeface="+mn-lt"/>
                <a:ea typeface="Segoe UI" pitchFamily="34" charset="0"/>
                <a:cs typeface="Segoe UI" pitchFamily="34" charset="0"/>
              </a:defRPr>
            </a:lvl3pPr>
            <a:lvl4pPr marL="0" indent="0" algn="l" defTabSz="932418" rtl="0" eaLnBrk="1" latinLnBrk="0" hangingPunct="1">
              <a:lnSpc>
                <a:spcPct val="90000"/>
              </a:lnSpc>
              <a:spcAft>
                <a:spcPts val="1800"/>
              </a:spcAft>
              <a:buNone/>
              <a:defRPr lang="en-US" sz="2400" kern="1200" spc="-50" dirty="0" smtClean="0">
                <a:solidFill>
                  <a:schemeClr val="bg2"/>
                </a:solidFill>
                <a:latin typeface="+mn-lt"/>
                <a:ea typeface="Segoe UI" pitchFamily="34" charset="0"/>
                <a:cs typeface="Segoe UI" pitchFamily="34" charset="0"/>
              </a:defRPr>
            </a:lvl4pPr>
            <a:lvl5pPr marL="0" indent="0" algn="l" defTabSz="932418" rtl="0" eaLnBrk="1" latinLnBrk="0" hangingPunct="1">
              <a:lnSpc>
                <a:spcPct val="90000"/>
              </a:lnSpc>
              <a:spcAft>
                <a:spcPts val="1800"/>
              </a:spcAft>
              <a:buNone/>
              <a:defRPr lang="en-US" sz="2400" kern="1200" spc="-50" dirty="0">
                <a:solidFill>
                  <a:schemeClr val="bg2"/>
                </a:solidFill>
                <a:latin typeface="+mn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10" name="Group 9"/>
          <p:cNvGrpSpPr>
            <a:grpSpLocks noChangeAspect="1"/>
          </p:cNvGrpSpPr>
          <p:nvPr userDrawn="1"/>
        </p:nvGrpSpPr>
        <p:grpSpPr>
          <a:xfrm>
            <a:off x="752885" y="5648611"/>
            <a:ext cx="547198" cy="553792"/>
            <a:chOff x="-1600994" y="4302797"/>
            <a:chExt cx="1713039" cy="1724190"/>
          </a:xfrm>
          <a:solidFill>
            <a:schemeClr val="tx1"/>
          </a:solidFill>
        </p:grpSpPr>
        <p:sp>
          <p:nvSpPr>
            <p:cNvPr id="12" name="Freeform 5"/>
            <p:cNvSpPr>
              <a:spLocks/>
            </p:cNvSpPr>
            <p:nvPr/>
          </p:nvSpPr>
          <p:spPr bwMode="auto">
            <a:xfrm>
              <a:off x="-837280" y="4302797"/>
              <a:ext cx="949325" cy="841375"/>
            </a:xfrm>
            <a:custGeom>
              <a:avLst/>
              <a:gdLst>
                <a:gd name="T0" fmla="*/ 0 w 598"/>
                <a:gd name="T1" fmla="*/ 530 h 530"/>
                <a:gd name="T2" fmla="*/ 598 w 598"/>
                <a:gd name="T3" fmla="*/ 530 h 530"/>
                <a:gd name="T4" fmla="*/ 598 w 598"/>
                <a:gd name="T5" fmla="*/ 0 h 530"/>
                <a:gd name="T6" fmla="*/ 0 w 598"/>
                <a:gd name="T7" fmla="*/ 84 h 530"/>
                <a:gd name="T8" fmla="*/ 0 w 598"/>
                <a:gd name="T9" fmla="*/ 53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8" h="530">
                  <a:moveTo>
                    <a:pt x="0" y="530"/>
                  </a:moveTo>
                  <a:lnTo>
                    <a:pt x="598" y="530"/>
                  </a:lnTo>
                  <a:lnTo>
                    <a:pt x="598" y="0"/>
                  </a:lnTo>
                  <a:lnTo>
                    <a:pt x="0" y="84"/>
                  </a:lnTo>
                  <a:lnTo>
                    <a:pt x="0" y="5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8" tIns="45713" rIns="91428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 Unicode MS" panose="020B0604020202020204" pitchFamily="34" charset="-128"/>
                <a:ea typeface="+mn-ea"/>
                <a:cs typeface="+mn-cs"/>
              </a:endParaRPr>
            </a:p>
          </p:txBody>
        </p:sp>
        <p:sp>
          <p:nvSpPr>
            <p:cNvPr id="18" name="Freeform 6"/>
            <p:cNvSpPr>
              <a:spLocks/>
            </p:cNvSpPr>
            <p:nvPr/>
          </p:nvSpPr>
          <p:spPr bwMode="auto">
            <a:xfrm>
              <a:off x="-1600994" y="4439321"/>
              <a:ext cx="727074" cy="704852"/>
            </a:xfrm>
            <a:custGeom>
              <a:avLst/>
              <a:gdLst>
                <a:gd name="T0" fmla="*/ 458 w 458"/>
                <a:gd name="T1" fmla="*/ 444 h 444"/>
                <a:gd name="T2" fmla="*/ 458 w 458"/>
                <a:gd name="T3" fmla="*/ 0 h 444"/>
                <a:gd name="T4" fmla="*/ 0 w 458"/>
                <a:gd name="T5" fmla="*/ 64 h 444"/>
                <a:gd name="T6" fmla="*/ 0 w 458"/>
                <a:gd name="T7" fmla="*/ 444 h 444"/>
                <a:gd name="T8" fmla="*/ 458 w 458"/>
                <a:gd name="T9" fmla="*/ 444 h 4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8" h="444">
                  <a:moveTo>
                    <a:pt x="458" y="444"/>
                  </a:moveTo>
                  <a:lnTo>
                    <a:pt x="458" y="0"/>
                  </a:lnTo>
                  <a:lnTo>
                    <a:pt x="0" y="64"/>
                  </a:lnTo>
                  <a:lnTo>
                    <a:pt x="0" y="444"/>
                  </a:lnTo>
                  <a:lnTo>
                    <a:pt x="458" y="4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8" tIns="45713" rIns="91428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 Unicode MS" panose="020B0604020202020204" pitchFamily="34" charset="-128"/>
                <a:ea typeface="+mn-ea"/>
                <a:cs typeface="+mn-cs"/>
              </a:endParaRPr>
            </a:p>
          </p:txBody>
        </p:sp>
        <p:sp>
          <p:nvSpPr>
            <p:cNvPr id="19" name="Freeform 7"/>
            <p:cNvSpPr>
              <a:spLocks/>
            </p:cNvSpPr>
            <p:nvPr/>
          </p:nvSpPr>
          <p:spPr bwMode="auto">
            <a:xfrm>
              <a:off x="-1600994" y="5187199"/>
              <a:ext cx="727075" cy="701675"/>
            </a:xfrm>
            <a:custGeom>
              <a:avLst/>
              <a:gdLst>
                <a:gd name="T0" fmla="*/ 458 w 458"/>
                <a:gd name="T1" fmla="*/ 0 h 442"/>
                <a:gd name="T2" fmla="*/ 0 w 458"/>
                <a:gd name="T3" fmla="*/ 0 h 442"/>
                <a:gd name="T4" fmla="*/ 0 w 458"/>
                <a:gd name="T5" fmla="*/ 379 h 442"/>
                <a:gd name="T6" fmla="*/ 458 w 458"/>
                <a:gd name="T7" fmla="*/ 442 h 442"/>
                <a:gd name="T8" fmla="*/ 458 w 458"/>
                <a:gd name="T9" fmla="*/ 0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8" h="442">
                  <a:moveTo>
                    <a:pt x="458" y="0"/>
                  </a:moveTo>
                  <a:lnTo>
                    <a:pt x="0" y="0"/>
                  </a:lnTo>
                  <a:lnTo>
                    <a:pt x="0" y="379"/>
                  </a:lnTo>
                  <a:lnTo>
                    <a:pt x="458" y="442"/>
                  </a:lnTo>
                  <a:lnTo>
                    <a:pt x="45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8" tIns="45713" rIns="91428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 Unicode MS" panose="020B0604020202020204" pitchFamily="34" charset="-128"/>
                <a:ea typeface="+mn-ea"/>
                <a:cs typeface="+mn-cs"/>
              </a:endParaRPr>
            </a:p>
          </p:txBody>
        </p:sp>
        <p:sp>
          <p:nvSpPr>
            <p:cNvPr id="20" name="Freeform 8"/>
            <p:cNvSpPr>
              <a:spLocks/>
            </p:cNvSpPr>
            <p:nvPr/>
          </p:nvSpPr>
          <p:spPr bwMode="auto">
            <a:xfrm>
              <a:off x="-837280" y="5187200"/>
              <a:ext cx="949325" cy="839787"/>
            </a:xfrm>
            <a:custGeom>
              <a:avLst/>
              <a:gdLst>
                <a:gd name="T0" fmla="*/ 0 w 598"/>
                <a:gd name="T1" fmla="*/ 0 h 529"/>
                <a:gd name="T2" fmla="*/ 0 w 598"/>
                <a:gd name="T3" fmla="*/ 445 h 529"/>
                <a:gd name="T4" fmla="*/ 598 w 598"/>
                <a:gd name="T5" fmla="*/ 529 h 529"/>
                <a:gd name="T6" fmla="*/ 598 w 598"/>
                <a:gd name="T7" fmla="*/ 0 h 529"/>
                <a:gd name="T8" fmla="*/ 0 w 598"/>
                <a:gd name="T9" fmla="*/ 0 h 5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8" h="529">
                  <a:moveTo>
                    <a:pt x="0" y="0"/>
                  </a:moveTo>
                  <a:lnTo>
                    <a:pt x="0" y="445"/>
                  </a:lnTo>
                  <a:lnTo>
                    <a:pt x="598" y="529"/>
                  </a:lnTo>
                  <a:lnTo>
                    <a:pt x="59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8" tIns="45713" rIns="91428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 Unicode MS" panose="020B0604020202020204" pitchFamily="34" charset="-128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26989952"/>
      </p:ext>
    </p:extLst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74639" y="295276"/>
            <a:ext cx="6540499" cy="917575"/>
          </a:xfr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0" kern="1200" cap="none" spc="-150" baseline="0" dirty="0">
                <a:ln w="3175">
                  <a:noFill/>
                </a:ln>
                <a:gradFill>
                  <a:gsLst>
                    <a:gs pos="76768">
                      <a:srgbClr val="FFFFFF"/>
                    </a:gs>
                    <a:gs pos="53000">
                      <a:srgbClr val="FFFFFF"/>
                    </a:gs>
                  </a:gsLst>
                  <a:lin ang="5400000" scaled="0"/>
                </a:gradFill>
                <a:effectLst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274638" y="1941513"/>
            <a:ext cx="6540500" cy="920252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None/>
              <a:defRPr sz="2400" spc="-50" baseline="0"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  <a:lvl2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1800"/>
            </a:lvl2pPr>
            <a:lvl3pPr marL="228600" indent="0">
              <a:spcBef>
                <a:spcPts val="0"/>
              </a:spcBef>
              <a:spcAft>
                <a:spcPts val="1200"/>
              </a:spcAft>
              <a:buNone/>
              <a:defRPr sz="1800"/>
            </a:lvl3pPr>
            <a:lvl4pPr marL="457200" indent="0">
              <a:spcBef>
                <a:spcPts val="0"/>
              </a:spcBef>
              <a:spcAft>
                <a:spcPts val="1200"/>
              </a:spcAft>
              <a:buNone/>
              <a:defRPr sz="1600"/>
            </a:lvl4pPr>
            <a:lvl5pPr marL="685800" indent="0">
              <a:spcBef>
                <a:spcPts val="0"/>
              </a:spcBef>
              <a:spcAft>
                <a:spcPts val="1200"/>
              </a:spcAft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7178676" y="1"/>
            <a:ext cx="5257800" cy="738664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7766453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22530232"/>
      </p:ext>
    </p:extLst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171750"/>
      </p:ext>
    </p:extLst>
  </p:cSld>
  <p:clrMapOvr>
    <a:masterClrMapping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7412823"/>
      </p:ext>
    </p:extLst>
  </p:cSld>
  <p:clrMapOvr>
    <a:masterClrMapping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1250984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9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4036883"/>
      </p:ext>
    </p:extLst>
  </p:cSld>
  <p:clrMapOvr>
    <a:masterClrMapping/>
  </p:clrMapOvr>
  <p:transition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9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911255"/>
      </p:ext>
    </p:extLst>
  </p:cSld>
  <p:clrMapOvr>
    <a:masterClrMapping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auto">
          <a:xfrm>
            <a:off x="480655" y="2659055"/>
            <a:ext cx="2836800" cy="746100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42834" marR="0" lvl="0" indent="-342834" algn="l" defTabSz="93229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99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Place partner logo and/or Microsoft Partner Program logo here </a:t>
            </a:r>
          </a:p>
        </p:txBody>
      </p:sp>
      <p:sp>
        <p:nvSpPr>
          <p:cNvPr id="5" name="Text Box 3"/>
          <p:cNvSpPr txBox="1">
            <a:spLocks noChangeArrowheads="1"/>
          </p:cNvSpPr>
          <p:nvPr userDrawn="1"/>
        </p:nvSpPr>
        <p:spPr bwMode="blackWhite">
          <a:xfrm>
            <a:off x="312739" y="6026190"/>
            <a:ext cx="11856403" cy="106490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3229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&lt;Insert partner legal language and disclaimers here&gt;</a:t>
            </a:r>
          </a:p>
          <a:p>
            <a:pPr marL="0" marR="0" lvl="0" indent="0" algn="l" defTabSz="93229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Any offers contained herein are brought to you by [Partner].</a:t>
            </a:r>
          </a:p>
          <a:p>
            <a:pPr marL="0" marR="0" lvl="0" indent="0" algn="l" defTabSz="93229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4580129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Windows 10"/>
          <p:cNvSpPr>
            <a:spLocks noChangeAspect="1" noEditPoints="1"/>
          </p:cNvSpPr>
          <p:nvPr userDrawn="1"/>
        </p:nvSpPr>
        <p:spPr bwMode="auto">
          <a:xfrm>
            <a:off x="3804501" y="3074729"/>
            <a:ext cx="4522675" cy="845071"/>
          </a:xfrm>
          <a:custGeom>
            <a:avLst/>
            <a:gdLst>
              <a:gd name="T0" fmla="*/ 295 w 3590"/>
              <a:gd name="T1" fmla="*/ 329 h 668"/>
              <a:gd name="T2" fmla="*/ 0 w 3590"/>
              <a:gd name="T3" fmla="*/ 94 h 668"/>
              <a:gd name="T4" fmla="*/ 295 w 3590"/>
              <a:gd name="T5" fmla="*/ 616 h 668"/>
              <a:gd name="T6" fmla="*/ 284 w 3590"/>
              <a:gd name="T7" fmla="*/ 340 h 668"/>
              <a:gd name="T8" fmla="*/ 284 w 3590"/>
              <a:gd name="T9" fmla="*/ 340 h 668"/>
              <a:gd name="T10" fmla="*/ 3196 w 3590"/>
              <a:gd name="T11" fmla="*/ 160 h 668"/>
              <a:gd name="T12" fmla="*/ 3158 w 3590"/>
              <a:gd name="T13" fmla="*/ 224 h 668"/>
              <a:gd name="T14" fmla="*/ 3223 w 3590"/>
              <a:gd name="T15" fmla="*/ 531 h 668"/>
              <a:gd name="T16" fmla="*/ 3407 w 3590"/>
              <a:gd name="T17" fmla="*/ 139 h 668"/>
              <a:gd name="T18" fmla="*/ 3339 w 3590"/>
              <a:gd name="T19" fmla="*/ 424 h 668"/>
              <a:gd name="T20" fmla="*/ 3513 w 3590"/>
              <a:gd name="T21" fmla="*/ 524 h 668"/>
              <a:gd name="T22" fmla="*/ 3465 w 3590"/>
              <a:gd name="T23" fmla="*/ 125 h 668"/>
              <a:gd name="T24" fmla="*/ 3544 w 3590"/>
              <a:gd name="T25" fmla="*/ 334 h 668"/>
              <a:gd name="T26" fmla="*/ 1215 w 3590"/>
              <a:gd name="T27" fmla="*/ 532 h 668"/>
              <a:gd name="T28" fmla="*/ 1118 w 3590"/>
              <a:gd name="T29" fmla="*/ 240 h 668"/>
              <a:gd name="T30" fmla="*/ 916 w 3590"/>
              <a:gd name="T31" fmla="*/ 133 h 668"/>
              <a:gd name="T32" fmla="*/ 1017 w 3590"/>
              <a:gd name="T33" fmla="*/ 439 h 668"/>
              <a:gd name="T34" fmla="*/ 1242 w 3590"/>
              <a:gd name="T35" fmla="*/ 478 h 668"/>
              <a:gd name="T36" fmla="*/ 1382 w 3590"/>
              <a:gd name="T37" fmla="*/ 133 h 668"/>
              <a:gd name="T38" fmla="*/ 1424 w 3590"/>
              <a:gd name="T39" fmla="*/ 175 h 668"/>
              <a:gd name="T40" fmla="*/ 1467 w 3590"/>
              <a:gd name="T41" fmla="*/ 132 h 668"/>
              <a:gd name="T42" fmla="*/ 1422 w 3590"/>
              <a:gd name="T43" fmla="*/ 247 h 668"/>
              <a:gd name="T44" fmla="*/ 1726 w 3590"/>
              <a:gd name="T45" fmla="*/ 532 h 668"/>
              <a:gd name="T46" fmla="*/ 1581 w 3590"/>
              <a:gd name="T47" fmla="*/ 369 h 668"/>
              <a:gd name="T48" fmla="*/ 1581 w 3590"/>
              <a:gd name="T49" fmla="*/ 247 h 668"/>
              <a:gd name="T50" fmla="*/ 1747 w 3590"/>
              <a:gd name="T51" fmla="*/ 271 h 668"/>
              <a:gd name="T52" fmla="*/ 2041 w 3590"/>
              <a:gd name="T53" fmla="*/ 532 h 668"/>
              <a:gd name="T54" fmla="*/ 1856 w 3590"/>
              <a:gd name="T55" fmla="*/ 500 h 668"/>
              <a:gd name="T56" fmla="*/ 2040 w 3590"/>
              <a:gd name="T57" fmla="*/ 286 h 668"/>
              <a:gd name="T58" fmla="*/ 2087 w 3590"/>
              <a:gd name="T59" fmla="*/ 532 h 668"/>
              <a:gd name="T60" fmla="*/ 1960 w 3590"/>
              <a:gd name="T61" fmla="*/ 279 h 668"/>
              <a:gd name="T62" fmla="*/ 1955 w 3590"/>
              <a:gd name="T63" fmla="*/ 500 h 668"/>
              <a:gd name="T64" fmla="*/ 2387 w 3590"/>
              <a:gd name="T65" fmla="*/ 497 h 668"/>
              <a:gd name="T66" fmla="*/ 2184 w 3590"/>
              <a:gd name="T67" fmla="*/ 281 h 668"/>
              <a:gd name="T68" fmla="*/ 2379 w 3590"/>
              <a:gd name="T69" fmla="*/ 390 h 668"/>
              <a:gd name="T70" fmla="*/ 2192 w 3590"/>
              <a:gd name="T71" fmla="*/ 391 h 668"/>
              <a:gd name="T72" fmla="*/ 2379 w 3590"/>
              <a:gd name="T73" fmla="*/ 390 h 668"/>
              <a:gd name="T74" fmla="*/ 2651 w 3590"/>
              <a:gd name="T75" fmla="*/ 328 h 668"/>
              <a:gd name="T76" fmla="*/ 2576 w 3590"/>
              <a:gd name="T77" fmla="*/ 532 h 668"/>
              <a:gd name="T78" fmla="*/ 2551 w 3590"/>
              <a:gd name="T79" fmla="*/ 461 h 668"/>
              <a:gd name="T80" fmla="*/ 2628 w 3590"/>
              <a:gd name="T81" fmla="*/ 247 h 668"/>
              <a:gd name="T82" fmla="*/ 2735 w 3590"/>
              <a:gd name="T83" fmla="*/ 487 h 668"/>
              <a:gd name="T84" fmla="*/ 3039 w 3590"/>
              <a:gd name="T85" fmla="*/ 456 h 668"/>
              <a:gd name="T86" fmla="*/ 2864 w 3590"/>
              <a:gd name="T87" fmla="*/ 473 h 668"/>
              <a:gd name="T88" fmla="*/ 2934 w 3590"/>
              <a:gd name="T89" fmla="*/ 406 h 668"/>
              <a:gd name="T90" fmla="*/ 2965 w 3590"/>
              <a:gd name="T91" fmla="*/ 240 h 668"/>
              <a:gd name="T92" fmla="*/ 2925 w 3590"/>
              <a:gd name="T93" fmla="*/ 290 h 668"/>
              <a:gd name="T94" fmla="*/ 3022 w 3590"/>
              <a:gd name="T95" fmla="*/ 408 h 6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3590" h="668">
                <a:moveTo>
                  <a:pt x="295" y="52"/>
                </a:moveTo>
                <a:cubicBezTo>
                  <a:pt x="667" y="0"/>
                  <a:pt x="667" y="0"/>
                  <a:pt x="667" y="0"/>
                </a:cubicBezTo>
                <a:cubicBezTo>
                  <a:pt x="667" y="329"/>
                  <a:pt x="667" y="329"/>
                  <a:pt x="667" y="329"/>
                </a:cubicBezTo>
                <a:cubicBezTo>
                  <a:pt x="295" y="329"/>
                  <a:pt x="295" y="329"/>
                  <a:pt x="295" y="329"/>
                </a:cubicBezTo>
                <a:lnTo>
                  <a:pt x="295" y="52"/>
                </a:lnTo>
                <a:close/>
                <a:moveTo>
                  <a:pt x="284" y="329"/>
                </a:moveTo>
                <a:cubicBezTo>
                  <a:pt x="284" y="54"/>
                  <a:pt x="284" y="54"/>
                  <a:pt x="284" y="54"/>
                </a:cubicBezTo>
                <a:cubicBezTo>
                  <a:pt x="0" y="94"/>
                  <a:pt x="0" y="94"/>
                  <a:pt x="0" y="94"/>
                </a:cubicBezTo>
                <a:cubicBezTo>
                  <a:pt x="0" y="329"/>
                  <a:pt x="0" y="329"/>
                  <a:pt x="0" y="329"/>
                </a:cubicBezTo>
                <a:lnTo>
                  <a:pt x="284" y="329"/>
                </a:lnTo>
                <a:close/>
                <a:moveTo>
                  <a:pt x="295" y="340"/>
                </a:moveTo>
                <a:cubicBezTo>
                  <a:pt x="295" y="616"/>
                  <a:pt x="295" y="616"/>
                  <a:pt x="295" y="616"/>
                </a:cubicBezTo>
                <a:cubicBezTo>
                  <a:pt x="667" y="668"/>
                  <a:pt x="667" y="668"/>
                  <a:pt x="667" y="668"/>
                </a:cubicBezTo>
                <a:cubicBezTo>
                  <a:pt x="667" y="340"/>
                  <a:pt x="667" y="340"/>
                  <a:pt x="667" y="340"/>
                </a:cubicBezTo>
                <a:lnTo>
                  <a:pt x="295" y="340"/>
                </a:lnTo>
                <a:close/>
                <a:moveTo>
                  <a:pt x="284" y="340"/>
                </a:moveTo>
                <a:cubicBezTo>
                  <a:pt x="0" y="340"/>
                  <a:pt x="0" y="340"/>
                  <a:pt x="0" y="340"/>
                </a:cubicBezTo>
                <a:cubicBezTo>
                  <a:pt x="0" y="575"/>
                  <a:pt x="0" y="575"/>
                  <a:pt x="0" y="575"/>
                </a:cubicBezTo>
                <a:cubicBezTo>
                  <a:pt x="284" y="615"/>
                  <a:pt x="284" y="615"/>
                  <a:pt x="284" y="615"/>
                </a:cubicBezTo>
                <a:lnTo>
                  <a:pt x="284" y="340"/>
                </a:lnTo>
                <a:close/>
                <a:moveTo>
                  <a:pt x="3269" y="123"/>
                </a:moveTo>
                <a:cubicBezTo>
                  <a:pt x="3252" y="123"/>
                  <a:pt x="3252" y="123"/>
                  <a:pt x="3252" y="123"/>
                </a:cubicBezTo>
                <a:cubicBezTo>
                  <a:pt x="3245" y="129"/>
                  <a:pt x="3236" y="136"/>
                  <a:pt x="3227" y="142"/>
                </a:cubicBezTo>
                <a:cubicBezTo>
                  <a:pt x="3217" y="148"/>
                  <a:pt x="3207" y="154"/>
                  <a:pt x="3196" y="160"/>
                </a:cubicBezTo>
                <a:cubicBezTo>
                  <a:pt x="3185" y="166"/>
                  <a:pt x="3174" y="171"/>
                  <a:pt x="3163" y="176"/>
                </a:cubicBezTo>
                <a:cubicBezTo>
                  <a:pt x="3152" y="181"/>
                  <a:pt x="3141" y="185"/>
                  <a:pt x="3131" y="187"/>
                </a:cubicBezTo>
                <a:cubicBezTo>
                  <a:pt x="3131" y="234"/>
                  <a:pt x="3131" y="234"/>
                  <a:pt x="3131" y="234"/>
                </a:cubicBezTo>
                <a:cubicBezTo>
                  <a:pt x="3140" y="231"/>
                  <a:pt x="3149" y="228"/>
                  <a:pt x="3158" y="224"/>
                </a:cubicBezTo>
                <a:cubicBezTo>
                  <a:pt x="3168" y="221"/>
                  <a:pt x="3177" y="216"/>
                  <a:pt x="3185" y="212"/>
                </a:cubicBezTo>
                <a:cubicBezTo>
                  <a:pt x="3194" y="207"/>
                  <a:pt x="3201" y="203"/>
                  <a:pt x="3208" y="198"/>
                </a:cubicBezTo>
                <a:cubicBezTo>
                  <a:pt x="3215" y="194"/>
                  <a:pt x="3220" y="190"/>
                  <a:pt x="3223" y="186"/>
                </a:cubicBezTo>
                <a:cubicBezTo>
                  <a:pt x="3223" y="531"/>
                  <a:pt x="3223" y="531"/>
                  <a:pt x="3223" y="531"/>
                </a:cubicBezTo>
                <a:cubicBezTo>
                  <a:pt x="3269" y="531"/>
                  <a:pt x="3269" y="531"/>
                  <a:pt x="3269" y="531"/>
                </a:cubicBezTo>
                <a:lnTo>
                  <a:pt x="3269" y="123"/>
                </a:lnTo>
                <a:close/>
                <a:moveTo>
                  <a:pt x="3465" y="125"/>
                </a:moveTo>
                <a:cubicBezTo>
                  <a:pt x="3443" y="125"/>
                  <a:pt x="3424" y="130"/>
                  <a:pt x="3407" y="139"/>
                </a:cubicBezTo>
                <a:cubicBezTo>
                  <a:pt x="3390" y="148"/>
                  <a:pt x="3376" y="162"/>
                  <a:pt x="3365" y="180"/>
                </a:cubicBezTo>
                <a:cubicBezTo>
                  <a:pt x="3354" y="198"/>
                  <a:pt x="3345" y="221"/>
                  <a:pt x="3339" y="247"/>
                </a:cubicBezTo>
                <a:cubicBezTo>
                  <a:pt x="3333" y="274"/>
                  <a:pt x="3331" y="305"/>
                  <a:pt x="3331" y="340"/>
                </a:cubicBezTo>
                <a:cubicBezTo>
                  <a:pt x="3331" y="371"/>
                  <a:pt x="3333" y="399"/>
                  <a:pt x="3339" y="424"/>
                </a:cubicBezTo>
                <a:cubicBezTo>
                  <a:pt x="3344" y="448"/>
                  <a:pt x="3353" y="469"/>
                  <a:pt x="3363" y="486"/>
                </a:cubicBezTo>
                <a:cubicBezTo>
                  <a:pt x="3374" y="503"/>
                  <a:pt x="3387" y="516"/>
                  <a:pt x="3403" y="525"/>
                </a:cubicBezTo>
                <a:cubicBezTo>
                  <a:pt x="3419" y="533"/>
                  <a:pt x="3436" y="538"/>
                  <a:pt x="3456" y="538"/>
                </a:cubicBezTo>
                <a:cubicBezTo>
                  <a:pt x="3478" y="538"/>
                  <a:pt x="3496" y="533"/>
                  <a:pt x="3513" y="524"/>
                </a:cubicBezTo>
                <a:cubicBezTo>
                  <a:pt x="3530" y="515"/>
                  <a:pt x="3544" y="501"/>
                  <a:pt x="3555" y="484"/>
                </a:cubicBezTo>
                <a:cubicBezTo>
                  <a:pt x="3566" y="466"/>
                  <a:pt x="3575" y="444"/>
                  <a:pt x="3581" y="418"/>
                </a:cubicBezTo>
                <a:cubicBezTo>
                  <a:pt x="3587" y="393"/>
                  <a:pt x="3590" y="363"/>
                  <a:pt x="3590" y="330"/>
                </a:cubicBezTo>
                <a:cubicBezTo>
                  <a:pt x="3590" y="194"/>
                  <a:pt x="3548" y="125"/>
                  <a:pt x="3465" y="125"/>
                </a:cubicBezTo>
                <a:close/>
                <a:moveTo>
                  <a:pt x="3461" y="499"/>
                </a:moveTo>
                <a:cubicBezTo>
                  <a:pt x="3405" y="499"/>
                  <a:pt x="3377" y="445"/>
                  <a:pt x="3377" y="337"/>
                </a:cubicBezTo>
                <a:cubicBezTo>
                  <a:pt x="3377" y="222"/>
                  <a:pt x="3406" y="164"/>
                  <a:pt x="3463" y="164"/>
                </a:cubicBezTo>
                <a:cubicBezTo>
                  <a:pt x="3517" y="164"/>
                  <a:pt x="3544" y="221"/>
                  <a:pt x="3544" y="334"/>
                </a:cubicBezTo>
                <a:cubicBezTo>
                  <a:pt x="3544" y="444"/>
                  <a:pt x="3516" y="499"/>
                  <a:pt x="3461" y="499"/>
                </a:cubicBezTo>
                <a:close/>
                <a:moveTo>
                  <a:pt x="1382" y="133"/>
                </a:moveTo>
                <a:cubicBezTo>
                  <a:pt x="1270" y="532"/>
                  <a:pt x="1270" y="532"/>
                  <a:pt x="1270" y="532"/>
                </a:cubicBezTo>
                <a:cubicBezTo>
                  <a:pt x="1215" y="532"/>
                  <a:pt x="1215" y="532"/>
                  <a:pt x="1215" y="532"/>
                </a:cubicBezTo>
                <a:cubicBezTo>
                  <a:pt x="1133" y="240"/>
                  <a:pt x="1133" y="240"/>
                  <a:pt x="1133" y="240"/>
                </a:cubicBezTo>
                <a:cubicBezTo>
                  <a:pt x="1130" y="229"/>
                  <a:pt x="1128" y="216"/>
                  <a:pt x="1127" y="200"/>
                </a:cubicBezTo>
                <a:cubicBezTo>
                  <a:pt x="1126" y="200"/>
                  <a:pt x="1126" y="200"/>
                  <a:pt x="1126" y="200"/>
                </a:cubicBezTo>
                <a:cubicBezTo>
                  <a:pt x="1124" y="214"/>
                  <a:pt x="1122" y="227"/>
                  <a:pt x="1118" y="240"/>
                </a:cubicBezTo>
                <a:cubicBezTo>
                  <a:pt x="1036" y="532"/>
                  <a:pt x="1036" y="532"/>
                  <a:pt x="1036" y="532"/>
                </a:cubicBezTo>
                <a:cubicBezTo>
                  <a:pt x="981" y="532"/>
                  <a:pt x="981" y="532"/>
                  <a:pt x="981" y="532"/>
                </a:cubicBezTo>
                <a:cubicBezTo>
                  <a:pt x="865" y="133"/>
                  <a:pt x="865" y="133"/>
                  <a:pt x="865" y="133"/>
                </a:cubicBezTo>
                <a:cubicBezTo>
                  <a:pt x="916" y="133"/>
                  <a:pt x="916" y="133"/>
                  <a:pt x="916" y="133"/>
                </a:cubicBezTo>
                <a:cubicBezTo>
                  <a:pt x="1001" y="439"/>
                  <a:pt x="1001" y="439"/>
                  <a:pt x="1001" y="439"/>
                </a:cubicBezTo>
                <a:cubicBezTo>
                  <a:pt x="1004" y="452"/>
                  <a:pt x="1007" y="466"/>
                  <a:pt x="1008" y="479"/>
                </a:cubicBezTo>
                <a:cubicBezTo>
                  <a:pt x="1009" y="479"/>
                  <a:pt x="1009" y="479"/>
                  <a:pt x="1009" y="479"/>
                </a:cubicBezTo>
                <a:cubicBezTo>
                  <a:pt x="1010" y="468"/>
                  <a:pt x="1013" y="454"/>
                  <a:pt x="1017" y="439"/>
                </a:cubicBezTo>
                <a:cubicBezTo>
                  <a:pt x="1106" y="133"/>
                  <a:pt x="1106" y="133"/>
                  <a:pt x="1106" y="133"/>
                </a:cubicBezTo>
                <a:cubicBezTo>
                  <a:pt x="1151" y="133"/>
                  <a:pt x="1151" y="133"/>
                  <a:pt x="1151" y="133"/>
                </a:cubicBezTo>
                <a:cubicBezTo>
                  <a:pt x="1235" y="441"/>
                  <a:pt x="1235" y="441"/>
                  <a:pt x="1235" y="441"/>
                </a:cubicBezTo>
                <a:cubicBezTo>
                  <a:pt x="1238" y="453"/>
                  <a:pt x="1240" y="465"/>
                  <a:pt x="1242" y="478"/>
                </a:cubicBezTo>
                <a:cubicBezTo>
                  <a:pt x="1243" y="478"/>
                  <a:pt x="1243" y="478"/>
                  <a:pt x="1243" y="478"/>
                </a:cubicBezTo>
                <a:cubicBezTo>
                  <a:pt x="1244" y="469"/>
                  <a:pt x="1246" y="456"/>
                  <a:pt x="1250" y="440"/>
                </a:cubicBezTo>
                <a:cubicBezTo>
                  <a:pt x="1332" y="133"/>
                  <a:pt x="1332" y="133"/>
                  <a:pt x="1332" y="133"/>
                </a:cubicBezTo>
                <a:lnTo>
                  <a:pt x="1382" y="133"/>
                </a:lnTo>
                <a:close/>
                <a:moveTo>
                  <a:pt x="1475" y="153"/>
                </a:moveTo>
                <a:cubicBezTo>
                  <a:pt x="1475" y="162"/>
                  <a:pt x="1472" y="169"/>
                  <a:pt x="1466" y="174"/>
                </a:cubicBezTo>
                <a:cubicBezTo>
                  <a:pt x="1461" y="180"/>
                  <a:pt x="1453" y="183"/>
                  <a:pt x="1445" y="183"/>
                </a:cubicBezTo>
                <a:cubicBezTo>
                  <a:pt x="1437" y="183"/>
                  <a:pt x="1430" y="180"/>
                  <a:pt x="1424" y="175"/>
                </a:cubicBezTo>
                <a:cubicBezTo>
                  <a:pt x="1418" y="169"/>
                  <a:pt x="1416" y="162"/>
                  <a:pt x="1416" y="153"/>
                </a:cubicBezTo>
                <a:cubicBezTo>
                  <a:pt x="1416" y="145"/>
                  <a:pt x="1418" y="138"/>
                  <a:pt x="1424" y="132"/>
                </a:cubicBezTo>
                <a:cubicBezTo>
                  <a:pt x="1430" y="127"/>
                  <a:pt x="1437" y="124"/>
                  <a:pt x="1445" y="124"/>
                </a:cubicBezTo>
                <a:cubicBezTo>
                  <a:pt x="1454" y="124"/>
                  <a:pt x="1461" y="127"/>
                  <a:pt x="1467" y="132"/>
                </a:cubicBezTo>
                <a:cubicBezTo>
                  <a:pt x="1472" y="138"/>
                  <a:pt x="1475" y="145"/>
                  <a:pt x="1475" y="153"/>
                </a:cubicBezTo>
                <a:close/>
                <a:moveTo>
                  <a:pt x="1468" y="532"/>
                </a:moveTo>
                <a:cubicBezTo>
                  <a:pt x="1422" y="532"/>
                  <a:pt x="1422" y="532"/>
                  <a:pt x="1422" y="532"/>
                </a:cubicBezTo>
                <a:cubicBezTo>
                  <a:pt x="1422" y="247"/>
                  <a:pt x="1422" y="247"/>
                  <a:pt x="1422" y="247"/>
                </a:cubicBezTo>
                <a:cubicBezTo>
                  <a:pt x="1468" y="247"/>
                  <a:pt x="1468" y="247"/>
                  <a:pt x="1468" y="247"/>
                </a:cubicBezTo>
                <a:lnTo>
                  <a:pt x="1468" y="532"/>
                </a:lnTo>
                <a:close/>
                <a:moveTo>
                  <a:pt x="1772" y="532"/>
                </a:moveTo>
                <a:cubicBezTo>
                  <a:pt x="1726" y="532"/>
                  <a:pt x="1726" y="532"/>
                  <a:pt x="1726" y="532"/>
                </a:cubicBezTo>
                <a:cubicBezTo>
                  <a:pt x="1726" y="369"/>
                  <a:pt x="1726" y="369"/>
                  <a:pt x="1726" y="369"/>
                </a:cubicBezTo>
                <a:cubicBezTo>
                  <a:pt x="1726" y="309"/>
                  <a:pt x="1704" y="279"/>
                  <a:pt x="1660" y="279"/>
                </a:cubicBezTo>
                <a:cubicBezTo>
                  <a:pt x="1638" y="279"/>
                  <a:pt x="1619" y="288"/>
                  <a:pt x="1604" y="305"/>
                </a:cubicBezTo>
                <a:cubicBezTo>
                  <a:pt x="1589" y="322"/>
                  <a:pt x="1581" y="343"/>
                  <a:pt x="1581" y="369"/>
                </a:cubicBezTo>
                <a:cubicBezTo>
                  <a:pt x="1581" y="532"/>
                  <a:pt x="1581" y="532"/>
                  <a:pt x="1581" y="532"/>
                </a:cubicBezTo>
                <a:cubicBezTo>
                  <a:pt x="1536" y="532"/>
                  <a:pt x="1536" y="532"/>
                  <a:pt x="1536" y="532"/>
                </a:cubicBezTo>
                <a:cubicBezTo>
                  <a:pt x="1536" y="247"/>
                  <a:pt x="1536" y="247"/>
                  <a:pt x="1536" y="247"/>
                </a:cubicBezTo>
                <a:cubicBezTo>
                  <a:pt x="1581" y="247"/>
                  <a:pt x="1581" y="247"/>
                  <a:pt x="1581" y="247"/>
                </a:cubicBezTo>
                <a:cubicBezTo>
                  <a:pt x="1581" y="294"/>
                  <a:pt x="1581" y="294"/>
                  <a:pt x="1581" y="294"/>
                </a:cubicBezTo>
                <a:cubicBezTo>
                  <a:pt x="1583" y="294"/>
                  <a:pt x="1583" y="294"/>
                  <a:pt x="1583" y="294"/>
                </a:cubicBezTo>
                <a:cubicBezTo>
                  <a:pt x="1604" y="258"/>
                  <a:pt x="1635" y="240"/>
                  <a:pt x="1676" y="240"/>
                </a:cubicBezTo>
                <a:cubicBezTo>
                  <a:pt x="1707" y="240"/>
                  <a:pt x="1731" y="250"/>
                  <a:pt x="1747" y="271"/>
                </a:cubicBezTo>
                <a:cubicBezTo>
                  <a:pt x="1764" y="291"/>
                  <a:pt x="1772" y="320"/>
                  <a:pt x="1772" y="358"/>
                </a:cubicBezTo>
                <a:lnTo>
                  <a:pt x="1772" y="532"/>
                </a:lnTo>
                <a:close/>
                <a:moveTo>
                  <a:pt x="2087" y="532"/>
                </a:moveTo>
                <a:cubicBezTo>
                  <a:pt x="2041" y="532"/>
                  <a:pt x="2041" y="532"/>
                  <a:pt x="2041" y="532"/>
                </a:cubicBezTo>
                <a:cubicBezTo>
                  <a:pt x="2041" y="483"/>
                  <a:pt x="2041" y="483"/>
                  <a:pt x="2041" y="483"/>
                </a:cubicBezTo>
                <a:cubicBezTo>
                  <a:pt x="2040" y="483"/>
                  <a:pt x="2040" y="483"/>
                  <a:pt x="2040" y="483"/>
                </a:cubicBezTo>
                <a:cubicBezTo>
                  <a:pt x="2019" y="520"/>
                  <a:pt x="1986" y="539"/>
                  <a:pt x="1942" y="539"/>
                </a:cubicBezTo>
                <a:cubicBezTo>
                  <a:pt x="1906" y="539"/>
                  <a:pt x="1878" y="526"/>
                  <a:pt x="1856" y="500"/>
                </a:cubicBezTo>
                <a:cubicBezTo>
                  <a:pt x="1835" y="474"/>
                  <a:pt x="1824" y="440"/>
                  <a:pt x="1824" y="396"/>
                </a:cubicBezTo>
                <a:cubicBezTo>
                  <a:pt x="1824" y="349"/>
                  <a:pt x="1836" y="312"/>
                  <a:pt x="1860" y="283"/>
                </a:cubicBezTo>
                <a:cubicBezTo>
                  <a:pt x="1883" y="255"/>
                  <a:pt x="1915" y="240"/>
                  <a:pt x="1955" y="240"/>
                </a:cubicBezTo>
                <a:cubicBezTo>
                  <a:pt x="1993" y="240"/>
                  <a:pt x="2022" y="256"/>
                  <a:pt x="2040" y="286"/>
                </a:cubicBezTo>
                <a:cubicBezTo>
                  <a:pt x="2041" y="286"/>
                  <a:pt x="2041" y="286"/>
                  <a:pt x="2041" y="286"/>
                </a:cubicBezTo>
                <a:cubicBezTo>
                  <a:pt x="2041" y="110"/>
                  <a:pt x="2041" y="110"/>
                  <a:pt x="2041" y="110"/>
                </a:cubicBezTo>
                <a:cubicBezTo>
                  <a:pt x="2087" y="110"/>
                  <a:pt x="2087" y="110"/>
                  <a:pt x="2087" y="110"/>
                </a:cubicBezTo>
                <a:lnTo>
                  <a:pt x="2087" y="532"/>
                </a:lnTo>
                <a:close/>
                <a:moveTo>
                  <a:pt x="2041" y="403"/>
                </a:moveTo>
                <a:cubicBezTo>
                  <a:pt x="2041" y="361"/>
                  <a:pt x="2041" y="361"/>
                  <a:pt x="2041" y="361"/>
                </a:cubicBezTo>
                <a:cubicBezTo>
                  <a:pt x="2041" y="338"/>
                  <a:pt x="2033" y="318"/>
                  <a:pt x="2018" y="303"/>
                </a:cubicBezTo>
                <a:cubicBezTo>
                  <a:pt x="2002" y="287"/>
                  <a:pt x="1983" y="279"/>
                  <a:pt x="1960" y="279"/>
                </a:cubicBezTo>
                <a:cubicBezTo>
                  <a:pt x="1933" y="279"/>
                  <a:pt x="1911" y="289"/>
                  <a:pt x="1895" y="310"/>
                </a:cubicBezTo>
                <a:cubicBezTo>
                  <a:pt x="1879" y="330"/>
                  <a:pt x="1871" y="358"/>
                  <a:pt x="1871" y="394"/>
                </a:cubicBezTo>
                <a:cubicBezTo>
                  <a:pt x="1871" y="427"/>
                  <a:pt x="1879" y="452"/>
                  <a:pt x="1894" y="471"/>
                </a:cubicBezTo>
                <a:cubicBezTo>
                  <a:pt x="1909" y="490"/>
                  <a:pt x="1929" y="500"/>
                  <a:pt x="1955" y="500"/>
                </a:cubicBezTo>
                <a:cubicBezTo>
                  <a:pt x="1980" y="500"/>
                  <a:pt x="2001" y="491"/>
                  <a:pt x="2017" y="473"/>
                </a:cubicBezTo>
                <a:cubicBezTo>
                  <a:pt x="2033" y="454"/>
                  <a:pt x="2041" y="431"/>
                  <a:pt x="2041" y="403"/>
                </a:cubicBezTo>
                <a:close/>
                <a:moveTo>
                  <a:pt x="2425" y="388"/>
                </a:moveTo>
                <a:cubicBezTo>
                  <a:pt x="2425" y="434"/>
                  <a:pt x="2412" y="470"/>
                  <a:pt x="2387" y="497"/>
                </a:cubicBezTo>
                <a:cubicBezTo>
                  <a:pt x="2361" y="525"/>
                  <a:pt x="2327" y="539"/>
                  <a:pt x="2284" y="539"/>
                </a:cubicBezTo>
                <a:cubicBezTo>
                  <a:pt x="2242" y="539"/>
                  <a:pt x="2208" y="525"/>
                  <a:pt x="2183" y="499"/>
                </a:cubicBezTo>
                <a:cubicBezTo>
                  <a:pt x="2158" y="472"/>
                  <a:pt x="2145" y="437"/>
                  <a:pt x="2145" y="393"/>
                </a:cubicBezTo>
                <a:cubicBezTo>
                  <a:pt x="2145" y="346"/>
                  <a:pt x="2158" y="309"/>
                  <a:pt x="2184" y="281"/>
                </a:cubicBezTo>
                <a:cubicBezTo>
                  <a:pt x="2210" y="254"/>
                  <a:pt x="2245" y="240"/>
                  <a:pt x="2290" y="240"/>
                </a:cubicBezTo>
                <a:cubicBezTo>
                  <a:pt x="2332" y="240"/>
                  <a:pt x="2366" y="253"/>
                  <a:pt x="2389" y="280"/>
                </a:cubicBezTo>
                <a:cubicBezTo>
                  <a:pt x="2413" y="306"/>
                  <a:pt x="2425" y="342"/>
                  <a:pt x="2425" y="388"/>
                </a:cubicBezTo>
                <a:close/>
                <a:moveTo>
                  <a:pt x="2379" y="390"/>
                </a:moveTo>
                <a:cubicBezTo>
                  <a:pt x="2379" y="354"/>
                  <a:pt x="2371" y="327"/>
                  <a:pt x="2355" y="308"/>
                </a:cubicBezTo>
                <a:cubicBezTo>
                  <a:pt x="2339" y="289"/>
                  <a:pt x="2316" y="279"/>
                  <a:pt x="2287" y="279"/>
                </a:cubicBezTo>
                <a:cubicBezTo>
                  <a:pt x="2258" y="279"/>
                  <a:pt x="2234" y="289"/>
                  <a:pt x="2217" y="308"/>
                </a:cubicBezTo>
                <a:cubicBezTo>
                  <a:pt x="2200" y="328"/>
                  <a:pt x="2192" y="356"/>
                  <a:pt x="2192" y="391"/>
                </a:cubicBezTo>
                <a:cubicBezTo>
                  <a:pt x="2192" y="425"/>
                  <a:pt x="2200" y="452"/>
                  <a:pt x="2218" y="471"/>
                </a:cubicBezTo>
                <a:cubicBezTo>
                  <a:pt x="2235" y="490"/>
                  <a:pt x="2258" y="500"/>
                  <a:pt x="2287" y="500"/>
                </a:cubicBezTo>
                <a:cubicBezTo>
                  <a:pt x="2317" y="500"/>
                  <a:pt x="2339" y="490"/>
                  <a:pt x="2355" y="471"/>
                </a:cubicBezTo>
                <a:cubicBezTo>
                  <a:pt x="2371" y="453"/>
                  <a:pt x="2379" y="425"/>
                  <a:pt x="2379" y="390"/>
                </a:cubicBezTo>
                <a:close/>
                <a:moveTo>
                  <a:pt x="2842" y="247"/>
                </a:moveTo>
                <a:cubicBezTo>
                  <a:pt x="2757" y="532"/>
                  <a:pt x="2757" y="532"/>
                  <a:pt x="2757" y="532"/>
                </a:cubicBezTo>
                <a:cubicBezTo>
                  <a:pt x="2710" y="532"/>
                  <a:pt x="2710" y="532"/>
                  <a:pt x="2710" y="532"/>
                </a:cubicBezTo>
                <a:cubicBezTo>
                  <a:pt x="2651" y="328"/>
                  <a:pt x="2651" y="328"/>
                  <a:pt x="2651" y="328"/>
                </a:cubicBezTo>
                <a:cubicBezTo>
                  <a:pt x="2649" y="321"/>
                  <a:pt x="2648" y="312"/>
                  <a:pt x="2647" y="302"/>
                </a:cubicBezTo>
                <a:cubicBezTo>
                  <a:pt x="2646" y="302"/>
                  <a:pt x="2646" y="302"/>
                  <a:pt x="2646" y="302"/>
                </a:cubicBezTo>
                <a:cubicBezTo>
                  <a:pt x="2645" y="308"/>
                  <a:pt x="2643" y="317"/>
                  <a:pt x="2640" y="328"/>
                </a:cubicBezTo>
                <a:cubicBezTo>
                  <a:pt x="2576" y="532"/>
                  <a:pt x="2576" y="532"/>
                  <a:pt x="2576" y="532"/>
                </a:cubicBezTo>
                <a:cubicBezTo>
                  <a:pt x="2531" y="532"/>
                  <a:pt x="2531" y="532"/>
                  <a:pt x="2531" y="532"/>
                </a:cubicBezTo>
                <a:cubicBezTo>
                  <a:pt x="2445" y="247"/>
                  <a:pt x="2445" y="247"/>
                  <a:pt x="2445" y="247"/>
                </a:cubicBezTo>
                <a:cubicBezTo>
                  <a:pt x="2493" y="247"/>
                  <a:pt x="2493" y="247"/>
                  <a:pt x="2493" y="247"/>
                </a:cubicBezTo>
                <a:cubicBezTo>
                  <a:pt x="2551" y="461"/>
                  <a:pt x="2551" y="461"/>
                  <a:pt x="2551" y="461"/>
                </a:cubicBezTo>
                <a:cubicBezTo>
                  <a:pt x="2553" y="469"/>
                  <a:pt x="2554" y="477"/>
                  <a:pt x="2555" y="487"/>
                </a:cubicBezTo>
                <a:cubicBezTo>
                  <a:pt x="2557" y="487"/>
                  <a:pt x="2557" y="487"/>
                  <a:pt x="2557" y="487"/>
                </a:cubicBezTo>
                <a:cubicBezTo>
                  <a:pt x="2558" y="480"/>
                  <a:pt x="2559" y="471"/>
                  <a:pt x="2563" y="461"/>
                </a:cubicBezTo>
                <a:cubicBezTo>
                  <a:pt x="2628" y="247"/>
                  <a:pt x="2628" y="247"/>
                  <a:pt x="2628" y="247"/>
                </a:cubicBezTo>
                <a:cubicBezTo>
                  <a:pt x="2670" y="247"/>
                  <a:pt x="2670" y="247"/>
                  <a:pt x="2670" y="247"/>
                </a:cubicBezTo>
                <a:cubicBezTo>
                  <a:pt x="2729" y="462"/>
                  <a:pt x="2729" y="462"/>
                  <a:pt x="2729" y="462"/>
                </a:cubicBezTo>
                <a:cubicBezTo>
                  <a:pt x="2731" y="469"/>
                  <a:pt x="2732" y="477"/>
                  <a:pt x="2733" y="487"/>
                </a:cubicBezTo>
                <a:cubicBezTo>
                  <a:pt x="2735" y="487"/>
                  <a:pt x="2735" y="487"/>
                  <a:pt x="2735" y="487"/>
                </a:cubicBezTo>
                <a:cubicBezTo>
                  <a:pt x="2735" y="478"/>
                  <a:pt x="2737" y="470"/>
                  <a:pt x="2739" y="462"/>
                </a:cubicBezTo>
                <a:cubicBezTo>
                  <a:pt x="2797" y="247"/>
                  <a:pt x="2797" y="247"/>
                  <a:pt x="2797" y="247"/>
                </a:cubicBezTo>
                <a:lnTo>
                  <a:pt x="2842" y="247"/>
                </a:lnTo>
                <a:close/>
                <a:moveTo>
                  <a:pt x="3039" y="456"/>
                </a:moveTo>
                <a:cubicBezTo>
                  <a:pt x="3039" y="480"/>
                  <a:pt x="3029" y="500"/>
                  <a:pt x="3010" y="516"/>
                </a:cubicBezTo>
                <a:cubicBezTo>
                  <a:pt x="2991" y="531"/>
                  <a:pt x="2966" y="539"/>
                  <a:pt x="2935" y="539"/>
                </a:cubicBezTo>
                <a:cubicBezTo>
                  <a:pt x="2908" y="539"/>
                  <a:pt x="2884" y="533"/>
                  <a:pt x="2864" y="521"/>
                </a:cubicBezTo>
                <a:cubicBezTo>
                  <a:pt x="2864" y="473"/>
                  <a:pt x="2864" y="473"/>
                  <a:pt x="2864" y="473"/>
                </a:cubicBezTo>
                <a:cubicBezTo>
                  <a:pt x="2886" y="491"/>
                  <a:pt x="2911" y="500"/>
                  <a:pt x="2938" y="500"/>
                </a:cubicBezTo>
                <a:cubicBezTo>
                  <a:pt x="2974" y="500"/>
                  <a:pt x="2992" y="487"/>
                  <a:pt x="2992" y="460"/>
                </a:cubicBezTo>
                <a:cubicBezTo>
                  <a:pt x="2992" y="449"/>
                  <a:pt x="2989" y="441"/>
                  <a:pt x="2982" y="434"/>
                </a:cubicBezTo>
                <a:cubicBezTo>
                  <a:pt x="2975" y="427"/>
                  <a:pt x="2959" y="418"/>
                  <a:pt x="2934" y="406"/>
                </a:cubicBezTo>
                <a:cubicBezTo>
                  <a:pt x="2908" y="396"/>
                  <a:pt x="2891" y="384"/>
                  <a:pt x="2880" y="372"/>
                </a:cubicBezTo>
                <a:cubicBezTo>
                  <a:pt x="2870" y="360"/>
                  <a:pt x="2865" y="343"/>
                  <a:pt x="2865" y="323"/>
                </a:cubicBezTo>
                <a:cubicBezTo>
                  <a:pt x="2865" y="299"/>
                  <a:pt x="2874" y="280"/>
                  <a:pt x="2893" y="264"/>
                </a:cubicBezTo>
                <a:cubicBezTo>
                  <a:pt x="2912" y="248"/>
                  <a:pt x="2936" y="240"/>
                  <a:pt x="2965" y="240"/>
                </a:cubicBezTo>
                <a:cubicBezTo>
                  <a:pt x="2987" y="240"/>
                  <a:pt x="3008" y="245"/>
                  <a:pt x="3026" y="254"/>
                </a:cubicBezTo>
                <a:cubicBezTo>
                  <a:pt x="3026" y="299"/>
                  <a:pt x="3026" y="299"/>
                  <a:pt x="3026" y="299"/>
                </a:cubicBezTo>
                <a:cubicBezTo>
                  <a:pt x="3007" y="286"/>
                  <a:pt x="2986" y="279"/>
                  <a:pt x="2961" y="279"/>
                </a:cubicBezTo>
                <a:cubicBezTo>
                  <a:pt x="2946" y="279"/>
                  <a:pt x="2934" y="283"/>
                  <a:pt x="2925" y="290"/>
                </a:cubicBezTo>
                <a:cubicBezTo>
                  <a:pt x="2916" y="298"/>
                  <a:pt x="2911" y="307"/>
                  <a:pt x="2911" y="319"/>
                </a:cubicBezTo>
                <a:cubicBezTo>
                  <a:pt x="2911" y="332"/>
                  <a:pt x="2915" y="341"/>
                  <a:pt x="2922" y="348"/>
                </a:cubicBezTo>
                <a:cubicBezTo>
                  <a:pt x="2929" y="355"/>
                  <a:pt x="2943" y="363"/>
                  <a:pt x="2965" y="372"/>
                </a:cubicBezTo>
                <a:cubicBezTo>
                  <a:pt x="2993" y="383"/>
                  <a:pt x="3012" y="396"/>
                  <a:pt x="3022" y="408"/>
                </a:cubicBezTo>
                <a:cubicBezTo>
                  <a:pt x="3033" y="421"/>
                  <a:pt x="3039" y="437"/>
                  <a:pt x="3039" y="45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defTabSz="932563"/>
            <a:endParaRPr lang="en-US" sz="1800">
              <a:solidFill>
                <a:srgbClr val="FFFFFF"/>
              </a:solidFill>
            </a:endParaRPr>
          </a:p>
        </p:txBody>
      </p:sp>
      <p:sp>
        <p:nvSpPr>
          <p:cNvPr id="4" name="Text Box 3"/>
          <p:cNvSpPr txBox="1">
            <a:spLocks noChangeArrowheads="1"/>
          </p:cNvSpPr>
          <p:nvPr userDrawn="1"/>
        </p:nvSpPr>
        <p:spPr bwMode="blackWhite">
          <a:xfrm>
            <a:off x="312740" y="6026189"/>
            <a:ext cx="11856403" cy="104866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54" tIns="146283" rIns="182854" bIns="146283" numCol="1" anchor="t" anchorCtr="0" compatLnSpc="1">
            <a:prstTxWarp prst="textNoShape">
              <a:avLst/>
            </a:prstTxWarp>
            <a:spAutoFit/>
          </a:bodyPr>
          <a:lstStyle/>
          <a:p>
            <a:pPr defTabSz="932111" eaLnBrk="0" hangingPunct="0"/>
            <a:r>
              <a:rPr lang="en-US" sz="18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&lt;Insert partner legal language and disclaimers here&gt;</a:t>
            </a:r>
          </a:p>
          <a:p>
            <a:pPr defTabSz="932111" eaLnBrk="0" hangingPunct="0"/>
            <a:r>
              <a:rPr lang="en-US" sz="1199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Any offers contained herein are brought to you by [Partner].</a:t>
            </a:r>
          </a:p>
          <a:p>
            <a:pPr defTabSz="932111" eaLnBrk="0" hangingPunct="0"/>
            <a:endParaRPr lang="en-US" sz="1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500432"/>
            <a:ext cx="9143936" cy="1828786"/>
          </a:xfrm>
          <a:noFill/>
        </p:spPr>
        <p:txBody>
          <a:bodyPr lIns="146304" tIns="91440" rIns="146304" bIns="91440" anchor="t" anchorCtr="0"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50" baseline="0" dirty="0">
                <a:ln w="3175">
                  <a:noFill/>
                </a:ln>
                <a:gradFill>
                  <a:gsLst>
                    <a:gs pos="76768">
                      <a:srgbClr val="FFFFFF"/>
                    </a:gs>
                    <a:gs pos="53000">
                      <a:srgbClr val="FFFFFF"/>
                    </a:gs>
                  </a:gsLst>
                  <a:lin ang="5400000" scaled="0"/>
                </a:gradFill>
                <a:effectLst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4330541"/>
            <a:ext cx="7315137" cy="1125880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lang="en-US" sz="2800" kern="1200" spc="-50" baseline="0" dirty="0" smtClean="0">
                <a:gradFill>
                  <a:gsLst>
                    <a:gs pos="76768">
                      <a:srgbClr val="FFFFFF"/>
                    </a:gs>
                    <a:gs pos="53000">
                      <a:srgbClr val="FFFFFF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88247" y="6162452"/>
            <a:ext cx="1646238" cy="352649"/>
          </a:xfrm>
          <a:prstGeom prst="rect">
            <a:avLst/>
          </a:prstGeom>
        </p:spPr>
      </p:pic>
      <p:sp>
        <p:nvSpPr>
          <p:cNvPr id="8" name="Windows 10"/>
          <p:cNvSpPr>
            <a:spLocks noChangeAspect="1" noEditPoints="1"/>
          </p:cNvSpPr>
          <p:nvPr userDrawn="1"/>
        </p:nvSpPr>
        <p:spPr bwMode="auto">
          <a:xfrm>
            <a:off x="502171" y="845527"/>
            <a:ext cx="3914969" cy="731520"/>
          </a:xfrm>
          <a:custGeom>
            <a:avLst/>
            <a:gdLst>
              <a:gd name="T0" fmla="*/ 295 w 3590"/>
              <a:gd name="T1" fmla="*/ 329 h 668"/>
              <a:gd name="T2" fmla="*/ 0 w 3590"/>
              <a:gd name="T3" fmla="*/ 94 h 668"/>
              <a:gd name="T4" fmla="*/ 295 w 3590"/>
              <a:gd name="T5" fmla="*/ 616 h 668"/>
              <a:gd name="T6" fmla="*/ 284 w 3590"/>
              <a:gd name="T7" fmla="*/ 340 h 668"/>
              <a:gd name="T8" fmla="*/ 284 w 3590"/>
              <a:gd name="T9" fmla="*/ 340 h 668"/>
              <a:gd name="T10" fmla="*/ 3196 w 3590"/>
              <a:gd name="T11" fmla="*/ 160 h 668"/>
              <a:gd name="T12" fmla="*/ 3158 w 3590"/>
              <a:gd name="T13" fmla="*/ 224 h 668"/>
              <a:gd name="T14" fmla="*/ 3223 w 3590"/>
              <a:gd name="T15" fmla="*/ 531 h 668"/>
              <a:gd name="T16" fmla="*/ 3407 w 3590"/>
              <a:gd name="T17" fmla="*/ 139 h 668"/>
              <a:gd name="T18" fmla="*/ 3339 w 3590"/>
              <a:gd name="T19" fmla="*/ 424 h 668"/>
              <a:gd name="T20" fmla="*/ 3513 w 3590"/>
              <a:gd name="T21" fmla="*/ 524 h 668"/>
              <a:gd name="T22" fmla="*/ 3465 w 3590"/>
              <a:gd name="T23" fmla="*/ 125 h 668"/>
              <a:gd name="T24" fmla="*/ 3544 w 3590"/>
              <a:gd name="T25" fmla="*/ 334 h 668"/>
              <a:gd name="T26" fmla="*/ 1215 w 3590"/>
              <a:gd name="T27" fmla="*/ 532 h 668"/>
              <a:gd name="T28" fmla="*/ 1118 w 3590"/>
              <a:gd name="T29" fmla="*/ 240 h 668"/>
              <a:gd name="T30" fmla="*/ 916 w 3590"/>
              <a:gd name="T31" fmla="*/ 133 h 668"/>
              <a:gd name="T32" fmla="*/ 1017 w 3590"/>
              <a:gd name="T33" fmla="*/ 439 h 668"/>
              <a:gd name="T34" fmla="*/ 1242 w 3590"/>
              <a:gd name="T35" fmla="*/ 478 h 668"/>
              <a:gd name="T36" fmla="*/ 1382 w 3590"/>
              <a:gd name="T37" fmla="*/ 133 h 668"/>
              <a:gd name="T38" fmla="*/ 1424 w 3590"/>
              <a:gd name="T39" fmla="*/ 175 h 668"/>
              <a:gd name="T40" fmla="*/ 1467 w 3590"/>
              <a:gd name="T41" fmla="*/ 132 h 668"/>
              <a:gd name="T42" fmla="*/ 1422 w 3590"/>
              <a:gd name="T43" fmla="*/ 247 h 668"/>
              <a:gd name="T44" fmla="*/ 1726 w 3590"/>
              <a:gd name="T45" fmla="*/ 532 h 668"/>
              <a:gd name="T46" fmla="*/ 1581 w 3590"/>
              <a:gd name="T47" fmla="*/ 369 h 668"/>
              <a:gd name="T48" fmla="*/ 1581 w 3590"/>
              <a:gd name="T49" fmla="*/ 247 h 668"/>
              <a:gd name="T50" fmla="*/ 1747 w 3590"/>
              <a:gd name="T51" fmla="*/ 271 h 668"/>
              <a:gd name="T52" fmla="*/ 2041 w 3590"/>
              <a:gd name="T53" fmla="*/ 532 h 668"/>
              <a:gd name="T54" fmla="*/ 1856 w 3590"/>
              <a:gd name="T55" fmla="*/ 500 h 668"/>
              <a:gd name="T56" fmla="*/ 2040 w 3590"/>
              <a:gd name="T57" fmla="*/ 286 h 668"/>
              <a:gd name="T58" fmla="*/ 2087 w 3590"/>
              <a:gd name="T59" fmla="*/ 532 h 668"/>
              <a:gd name="T60" fmla="*/ 1960 w 3590"/>
              <a:gd name="T61" fmla="*/ 279 h 668"/>
              <a:gd name="T62" fmla="*/ 1955 w 3590"/>
              <a:gd name="T63" fmla="*/ 500 h 668"/>
              <a:gd name="T64" fmla="*/ 2387 w 3590"/>
              <a:gd name="T65" fmla="*/ 497 h 668"/>
              <a:gd name="T66" fmla="*/ 2184 w 3590"/>
              <a:gd name="T67" fmla="*/ 281 h 668"/>
              <a:gd name="T68" fmla="*/ 2379 w 3590"/>
              <a:gd name="T69" fmla="*/ 390 h 668"/>
              <a:gd name="T70" fmla="*/ 2192 w 3590"/>
              <a:gd name="T71" fmla="*/ 391 h 668"/>
              <a:gd name="T72" fmla="*/ 2379 w 3590"/>
              <a:gd name="T73" fmla="*/ 390 h 668"/>
              <a:gd name="T74" fmla="*/ 2651 w 3590"/>
              <a:gd name="T75" fmla="*/ 328 h 668"/>
              <a:gd name="T76" fmla="*/ 2576 w 3590"/>
              <a:gd name="T77" fmla="*/ 532 h 668"/>
              <a:gd name="T78" fmla="*/ 2551 w 3590"/>
              <a:gd name="T79" fmla="*/ 461 h 668"/>
              <a:gd name="T80" fmla="*/ 2628 w 3590"/>
              <a:gd name="T81" fmla="*/ 247 h 668"/>
              <a:gd name="T82" fmla="*/ 2735 w 3590"/>
              <a:gd name="T83" fmla="*/ 487 h 668"/>
              <a:gd name="T84" fmla="*/ 3039 w 3590"/>
              <a:gd name="T85" fmla="*/ 456 h 668"/>
              <a:gd name="T86" fmla="*/ 2864 w 3590"/>
              <a:gd name="T87" fmla="*/ 473 h 668"/>
              <a:gd name="T88" fmla="*/ 2934 w 3590"/>
              <a:gd name="T89" fmla="*/ 406 h 668"/>
              <a:gd name="T90" fmla="*/ 2965 w 3590"/>
              <a:gd name="T91" fmla="*/ 240 h 668"/>
              <a:gd name="T92" fmla="*/ 2925 w 3590"/>
              <a:gd name="T93" fmla="*/ 290 h 668"/>
              <a:gd name="T94" fmla="*/ 3022 w 3590"/>
              <a:gd name="T95" fmla="*/ 408 h 6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3590" h="668">
                <a:moveTo>
                  <a:pt x="295" y="52"/>
                </a:moveTo>
                <a:cubicBezTo>
                  <a:pt x="667" y="0"/>
                  <a:pt x="667" y="0"/>
                  <a:pt x="667" y="0"/>
                </a:cubicBezTo>
                <a:cubicBezTo>
                  <a:pt x="667" y="329"/>
                  <a:pt x="667" y="329"/>
                  <a:pt x="667" y="329"/>
                </a:cubicBezTo>
                <a:cubicBezTo>
                  <a:pt x="295" y="329"/>
                  <a:pt x="295" y="329"/>
                  <a:pt x="295" y="329"/>
                </a:cubicBezTo>
                <a:lnTo>
                  <a:pt x="295" y="52"/>
                </a:lnTo>
                <a:close/>
                <a:moveTo>
                  <a:pt x="284" y="329"/>
                </a:moveTo>
                <a:cubicBezTo>
                  <a:pt x="284" y="54"/>
                  <a:pt x="284" y="54"/>
                  <a:pt x="284" y="54"/>
                </a:cubicBezTo>
                <a:cubicBezTo>
                  <a:pt x="0" y="94"/>
                  <a:pt x="0" y="94"/>
                  <a:pt x="0" y="94"/>
                </a:cubicBezTo>
                <a:cubicBezTo>
                  <a:pt x="0" y="329"/>
                  <a:pt x="0" y="329"/>
                  <a:pt x="0" y="329"/>
                </a:cubicBezTo>
                <a:lnTo>
                  <a:pt x="284" y="329"/>
                </a:lnTo>
                <a:close/>
                <a:moveTo>
                  <a:pt x="295" y="340"/>
                </a:moveTo>
                <a:cubicBezTo>
                  <a:pt x="295" y="616"/>
                  <a:pt x="295" y="616"/>
                  <a:pt x="295" y="616"/>
                </a:cubicBezTo>
                <a:cubicBezTo>
                  <a:pt x="667" y="668"/>
                  <a:pt x="667" y="668"/>
                  <a:pt x="667" y="668"/>
                </a:cubicBezTo>
                <a:cubicBezTo>
                  <a:pt x="667" y="340"/>
                  <a:pt x="667" y="340"/>
                  <a:pt x="667" y="340"/>
                </a:cubicBezTo>
                <a:lnTo>
                  <a:pt x="295" y="340"/>
                </a:lnTo>
                <a:close/>
                <a:moveTo>
                  <a:pt x="284" y="340"/>
                </a:moveTo>
                <a:cubicBezTo>
                  <a:pt x="0" y="340"/>
                  <a:pt x="0" y="340"/>
                  <a:pt x="0" y="340"/>
                </a:cubicBezTo>
                <a:cubicBezTo>
                  <a:pt x="0" y="575"/>
                  <a:pt x="0" y="575"/>
                  <a:pt x="0" y="575"/>
                </a:cubicBezTo>
                <a:cubicBezTo>
                  <a:pt x="284" y="615"/>
                  <a:pt x="284" y="615"/>
                  <a:pt x="284" y="615"/>
                </a:cubicBezTo>
                <a:lnTo>
                  <a:pt x="284" y="340"/>
                </a:lnTo>
                <a:close/>
                <a:moveTo>
                  <a:pt x="3269" y="123"/>
                </a:moveTo>
                <a:cubicBezTo>
                  <a:pt x="3252" y="123"/>
                  <a:pt x="3252" y="123"/>
                  <a:pt x="3252" y="123"/>
                </a:cubicBezTo>
                <a:cubicBezTo>
                  <a:pt x="3245" y="129"/>
                  <a:pt x="3236" y="136"/>
                  <a:pt x="3227" y="142"/>
                </a:cubicBezTo>
                <a:cubicBezTo>
                  <a:pt x="3217" y="148"/>
                  <a:pt x="3207" y="154"/>
                  <a:pt x="3196" y="160"/>
                </a:cubicBezTo>
                <a:cubicBezTo>
                  <a:pt x="3185" y="166"/>
                  <a:pt x="3174" y="171"/>
                  <a:pt x="3163" y="176"/>
                </a:cubicBezTo>
                <a:cubicBezTo>
                  <a:pt x="3152" y="181"/>
                  <a:pt x="3141" y="185"/>
                  <a:pt x="3131" y="187"/>
                </a:cubicBezTo>
                <a:cubicBezTo>
                  <a:pt x="3131" y="234"/>
                  <a:pt x="3131" y="234"/>
                  <a:pt x="3131" y="234"/>
                </a:cubicBezTo>
                <a:cubicBezTo>
                  <a:pt x="3140" y="231"/>
                  <a:pt x="3149" y="228"/>
                  <a:pt x="3158" y="224"/>
                </a:cubicBezTo>
                <a:cubicBezTo>
                  <a:pt x="3168" y="221"/>
                  <a:pt x="3177" y="216"/>
                  <a:pt x="3185" y="212"/>
                </a:cubicBezTo>
                <a:cubicBezTo>
                  <a:pt x="3194" y="207"/>
                  <a:pt x="3201" y="203"/>
                  <a:pt x="3208" y="198"/>
                </a:cubicBezTo>
                <a:cubicBezTo>
                  <a:pt x="3215" y="194"/>
                  <a:pt x="3220" y="190"/>
                  <a:pt x="3223" y="186"/>
                </a:cubicBezTo>
                <a:cubicBezTo>
                  <a:pt x="3223" y="531"/>
                  <a:pt x="3223" y="531"/>
                  <a:pt x="3223" y="531"/>
                </a:cubicBezTo>
                <a:cubicBezTo>
                  <a:pt x="3269" y="531"/>
                  <a:pt x="3269" y="531"/>
                  <a:pt x="3269" y="531"/>
                </a:cubicBezTo>
                <a:lnTo>
                  <a:pt x="3269" y="123"/>
                </a:lnTo>
                <a:close/>
                <a:moveTo>
                  <a:pt x="3465" y="125"/>
                </a:moveTo>
                <a:cubicBezTo>
                  <a:pt x="3443" y="125"/>
                  <a:pt x="3424" y="130"/>
                  <a:pt x="3407" y="139"/>
                </a:cubicBezTo>
                <a:cubicBezTo>
                  <a:pt x="3390" y="148"/>
                  <a:pt x="3376" y="162"/>
                  <a:pt x="3365" y="180"/>
                </a:cubicBezTo>
                <a:cubicBezTo>
                  <a:pt x="3354" y="198"/>
                  <a:pt x="3345" y="221"/>
                  <a:pt x="3339" y="247"/>
                </a:cubicBezTo>
                <a:cubicBezTo>
                  <a:pt x="3333" y="274"/>
                  <a:pt x="3331" y="305"/>
                  <a:pt x="3331" y="340"/>
                </a:cubicBezTo>
                <a:cubicBezTo>
                  <a:pt x="3331" y="371"/>
                  <a:pt x="3333" y="399"/>
                  <a:pt x="3339" y="424"/>
                </a:cubicBezTo>
                <a:cubicBezTo>
                  <a:pt x="3344" y="448"/>
                  <a:pt x="3353" y="469"/>
                  <a:pt x="3363" y="486"/>
                </a:cubicBezTo>
                <a:cubicBezTo>
                  <a:pt x="3374" y="503"/>
                  <a:pt x="3387" y="516"/>
                  <a:pt x="3403" y="525"/>
                </a:cubicBezTo>
                <a:cubicBezTo>
                  <a:pt x="3419" y="533"/>
                  <a:pt x="3436" y="538"/>
                  <a:pt x="3456" y="538"/>
                </a:cubicBezTo>
                <a:cubicBezTo>
                  <a:pt x="3478" y="538"/>
                  <a:pt x="3496" y="533"/>
                  <a:pt x="3513" y="524"/>
                </a:cubicBezTo>
                <a:cubicBezTo>
                  <a:pt x="3530" y="515"/>
                  <a:pt x="3544" y="501"/>
                  <a:pt x="3555" y="484"/>
                </a:cubicBezTo>
                <a:cubicBezTo>
                  <a:pt x="3566" y="466"/>
                  <a:pt x="3575" y="444"/>
                  <a:pt x="3581" y="418"/>
                </a:cubicBezTo>
                <a:cubicBezTo>
                  <a:pt x="3587" y="393"/>
                  <a:pt x="3590" y="363"/>
                  <a:pt x="3590" y="330"/>
                </a:cubicBezTo>
                <a:cubicBezTo>
                  <a:pt x="3590" y="194"/>
                  <a:pt x="3548" y="125"/>
                  <a:pt x="3465" y="125"/>
                </a:cubicBezTo>
                <a:close/>
                <a:moveTo>
                  <a:pt x="3461" y="499"/>
                </a:moveTo>
                <a:cubicBezTo>
                  <a:pt x="3405" y="499"/>
                  <a:pt x="3377" y="445"/>
                  <a:pt x="3377" y="337"/>
                </a:cubicBezTo>
                <a:cubicBezTo>
                  <a:pt x="3377" y="222"/>
                  <a:pt x="3406" y="164"/>
                  <a:pt x="3463" y="164"/>
                </a:cubicBezTo>
                <a:cubicBezTo>
                  <a:pt x="3517" y="164"/>
                  <a:pt x="3544" y="221"/>
                  <a:pt x="3544" y="334"/>
                </a:cubicBezTo>
                <a:cubicBezTo>
                  <a:pt x="3544" y="444"/>
                  <a:pt x="3516" y="499"/>
                  <a:pt x="3461" y="499"/>
                </a:cubicBezTo>
                <a:close/>
                <a:moveTo>
                  <a:pt x="1382" y="133"/>
                </a:moveTo>
                <a:cubicBezTo>
                  <a:pt x="1270" y="532"/>
                  <a:pt x="1270" y="532"/>
                  <a:pt x="1270" y="532"/>
                </a:cubicBezTo>
                <a:cubicBezTo>
                  <a:pt x="1215" y="532"/>
                  <a:pt x="1215" y="532"/>
                  <a:pt x="1215" y="532"/>
                </a:cubicBezTo>
                <a:cubicBezTo>
                  <a:pt x="1133" y="240"/>
                  <a:pt x="1133" y="240"/>
                  <a:pt x="1133" y="240"/>
                </a:cubicBezTo>
                <a:cubicBezTo>
                  <a:pt x="1130" y="229"/>
                  <a:pt x="1128" y="216"/>
                  <a:pt x="1127" y="200"/>
                </a:cubicBezTo>
                <a:cubicBezTo>
                  <a:pt x="1126" y="200"/>
                  <a:pt x="1126" y="200"/>
                  <a:pt x="1126" y="200"/>
                </a:cubicBezTo>
                <a:cubicBezTo>
                  <a:pt x="1124" y="214"/>
                  <a:pt x="1122" y="227"/>
                  <a:pt x="1118" y="240"/>
                </a:cubicBezTo>
                <a:cubicBezTo>
                  <a:pt x="1036" y="532"/>
                  <a:pt x="1036" y="532"/>
                  <a:pt x="1036" y="532"/>
                </a:cubicBezTo>
                <a:cubicBezTo>
                  <a:pt x="981" y="532"/>
                  <a:pt x="981" y="532"/>
                  <a:pt x="981" y="532"/>
                </a:cubicBezTo>
                <a:cubicBezTo>
                  <a:pt x="865" y="133"/>
                  <a:pt x="865" y="133"/>
                  <a:pt x="865" y="133"/>
                </a:cubicBezTo>
                <a:cubicBezTo>
                  <a:pt x="916" y="133"/>
                  <a:pt x="916" y="133"/>
                  <a:pt x="916" y="133"/>
                </a:cubicBezTo>
                <a:cubicBezTo>
                  <a:pt x="1001" y="439"/>
                  <a:pt x="1001" y="439"/>
                  <a:pt x="1001" y="439"/>
                </a:cubicBezTo>
                <a:cubicBezTo>
                  <a:pt x="1004" y="452"/>
                  <a:pt x="1007" y="466"/>
                  <a:pt x="1008" y="479"/>
                </a:cubicBezTo>
                <a:cubicBezTo>
                  <a:pt x="1009" y="479"/>
                  <a:pt x="1009" y="479"/>
                  <a:pt x="1009" y="479"/>
                </a:cubicBezTo>
                <a:cubicBezTo>
                  <a:pt x="1010" y="468"/>
                  <a:pt x="1013" y="454"/>
                  <a:pt x="1017" y="439"/>
                </a:cubicBezTo>
                <a:cubicBezTo>
                  <a:pt x="1106" y="133"/>
                  <a:pt x="1106" y="133"/>
                  <a:pt x="1106" y="133"/>
                </a:cubicBezTo>
                <a:cubicBezTo>
                  <a:pt x="1151" y="133"/>
                  <a:pt x="1151" y="133"/>
                  <a:pt x="1151" y="133"/>
                </a:cubicBezTo>
                <a:cubicBezTo>
                  <a:pt x="1235" y="441"/>
                  <a:pt x="1235" y="441"/>
                  <a:pt x="1235" y="441"/>
                </a:cubicBezTo>
                <a:cubicBezTo>
                  <a:pt x="1238" y="453"/>
                  <a:pt x="1240" y="465"/>
                  <a:pt x="1242" y="478"/>
                </a:cubicBezTo>
                <a:cubicBezTo>
                  <a:pt x="1243" y="478"/>
                  <a:pt x="1243" y="478"/>
                  <a:pt x="1243" y="478"/>
                </a:cubicBezTo>
                <a:cubicBezTo>
                  <a:pt x="1244" y="469"/>
                  <a:pt x="1246" y="456"/>
                  <a:pt x="1250" y="440"/>
                </a:cubicBezTo>
                <a:cubicBezTo>
                  <a:pt x="1332" y="133"/>
                  <a:pt x="1332" y="133"/>
                  <a:pt x="1332" y="133"/>
                </a:cubicBezTo>
                <a:lnTo>
                  <a:pt x="1382" y="133"/>
                </a:lnTo>
                <a:close/>
                <a:moveTo>
                  <a:pt x="1475" y="153"/>
                </a:moveTo>
                <a:cubicBezTo>
                  <a:pt x="1475" y="162"/>
                  <a:pt x="1472" y="169"/>
                  <a:pt x="1466" y="174"/>
                </a:cubicBezTo>
                <a:cubicBezTo>
                  <a:pt x="1461" y="180"/>
                  <a:pt x="1453" y="183"/>
                  <a:pt x="1445" y="183"/>
                </a:cubicBezTo>
                <a:cubicBezTo>
                  <a:pt x="1437" y="183"/>
                  <a:pt x="1430" y="180"/>
                  <a:pt x="1424" y="175"/>
                </a:cubicBezTo>
                <a:cubicBezTo>
                  <a:pt x="1418" y="169"/>
                  <a:pt x="1416" y="162"/>
                  <a:pt x="1416" y="153"/>
                </a:cubicBezTo>
                <a:cubicBezTo>
                  <a:pt x="1416" y="145"/>
                  <a:pt x="1418" y="138"/>
                  <a:pt x="1424" y="132"/>
                </a:cubicBezTo>
                <a:cubicBezTo>
                  <a:pt x="1430" y="127"/>
                  <a:pt x="1437" y="124"/>
                  <a:pt x="1445" y="124"/>
                </a:cubicBezTo>
                <a:cubicBezTo>
                  <a:pt x="1454" y="124"/>
                  <a:pt x="1461" y="127"/>
                  <a:pt x="1467" y="132"/>
                </a:cubicBezTo>
                <a:cubicBezTo>
                  <a:pt x="1472" y="138"/>
                  <a:pt x="1475" y="145"/>
                  <a:pt x="1475" y="153"/>
                </a:cubicBezTo>
                <a:close/>
                <a:moveTo>
                  <a:pt x="1468" y="532"/>
                </a:moveTo>
                <a:cubicBezTo>
                  <a:pt x="1422" y="532"/>
                  <a:pt x="1422" y="532"/>
                  <a:pt x="1422" y="532"/>
                </a:cubicBezTo>
                <a:cubicBezTo>
                  <a:pt x="1422" y="247"/>
                  <a:pt x="1422" y="247"/>
                  <a:pt x="1422" y="247"/>
                </a:cubicBezTo>
                <a:cubicBezTo>
                  <a:pt x="1468" y="247"/>
                  <a:pt x="1468" y="247"/>
                  <a:pt x="1468" y="247"/>
                </a:cubicBezTo>
                <a:lnTo>
                  <a:pt x="1468" y="532"/>
                </a:lnTo>
                <a:close/>
                <a:moveTo>
                  <a:pt x="1772" y="532"/>
                </a:moveTo>
                <a:cubicBezTo>
                  <a:pt x="1726" y="532"/>
                  <a:pt x="1726" y="532"/>
                  <a:pt x="1726" y="532"/>
                </a:cubicBezTo>
                <a:cubicBezTo>
                  <a:pt x="1726" y="369"/>
                  <a:pt x="1726" y="369"/>
                  <a:pt x="1726" y="369"/>
                </a:cubicBezTo>
                <a:cubicBezTo>
                  <a:pt x="1726" y="309"/>
                  <a:pt x="1704" y="279"/>
                  <a:pt x="1660" y="279"/>
                </a:cubicBezTo>
                <a:cubicBezTo>
                  <a:pt x="1638" y="279"/>
                  <a:pt x="1619" y="288"/>
                  <a:pt x="1604" y="305"/>
                </a:cubicBezTo>
                <a:cubicBezTo>
                  <a:pt x="1589" y="322"/>
                  <a:pt x="1581" y="343"/>
                  <a:pt x="1581" y="369"/>
                </a:cubicBezTo>
                <a:cubicBezTo>
                  <a:pt x="1581" y="532"/>
                  <a:pt x="1581" y="532"/>
                  <a:pt x="1581" y="532"/>
                </a:cubicBezTo>
                <a:cubicBezTo>
                  <a:pt x="1536" y="532"/>
                  <a:pt x="1536" y="532"/>
                  <a:pt x="1536" y="532"/>
                </a:cubicBezTo>
                <a:cubicBezTo>
                  <a:pt x="1536" y="247"/>
                  <a:pt x="1536" y="247"/>
                  <a:pt x="1536" y="247"/>
                </a:cubicBezTo>
                <a:cubicBezTo>
                  <a:pt x="1581" y="247"/>
                  <a:pt x="1581" y="247"/>
                  <a:pt x="1581" y="247"/>
                </a:cubicBezTo>
                <a:cubicBezTo>
                  <a:pt x="1581" y="294"/>
                  <a:pt x="1581" y="294"/>
                  <a:pt x="1581" y="294"/>
                </a:cubicBezTo>
                <a:cubicBezTo>
                  <a:pt x="1583" y="294"/>
                  <a:pt x="1583" y="294"/>
                  <a:pt x="1583" y="294"/>
                </a:cubicBezTo>
                <a:cubicBezTo>
                  <a:pt x="1604" y="258"/>
                  <a:pt x="1635" y="240"/>
                  <a:pt x="1676" y="240"/>
                </a:cubicBezTo>
                <a:cubicBezTo>
                  <a:pt x="1707" y="240"/>
                  <a:pt x="1731" y="250"/>
                  <a:pt x="1747" y="271"/>
                </a:cubicBezTo>
                <a:cubicBezTo>
                  <a:pt x="1764" y="291"/>
                  <a:pt x="1772" y="320"/>
                  <a:pt x="1772" y="358"/>
                </a:cubicBezTo>
                <a:lnTo>
                  <a:pt x="1772" y="532"/>
                </a:lnTo>
                <a:close/>
                <a:moveTo>
                  <a:pt x="2087" y="532"/>
                </a:moveTo>
                <a:cubicBezTo>
                  <a:pt x="2041" y="532"/>
                  <a:pt x="2041" y="532"/>
                  <a:pt x="2041" y="532"/>
                </a:cubicBezTo>
                <a:cubicBezTo>
                  <a:pt x="2041" y="483"/>
                  <a:pt x="2041" y="483"/>
                  <a:pt x="2041" y="483"/>
                </a:cubicBezTo>
                <a:cubicBezTo>
                  <a:pt x="2040" y="483"/>
                  <a:pt x="2040" y="483"/>
                  <a:pt x="2040" y="483"/>
                </a:cubicBezTo>
                <a:cubicBezTo>
                  <a:pt x="2019" y="520"/>
                  <a:pt x="1986" y="539"/>
                  <a:pt x="1942" y="539"/>
                </a:cubicBezTo>
                <a:cubicBezTo>
                  <a:pt x="1906" y="539"/>
                  <a:pt x="1878" y="526"/>
                  <a:pt x="1856" y="500"/>
                </a:cubicBezTo>
                <a:cubicBezTo>
                  <a:pt x="1835" y="474"/>
                  <a:pt x="1824" y="440"/>
                  <a:pt x="1824" y="396"/>
                </a:cubicBezTo>
                <a:cubicBezTo>
                  <a:pt x="1824" y="349"/>
                  <a:pt x="1836" y="312"/>
                  <a:pt x="1860" y="283"/>
                </a:cubicBezTo>
                <a:cubicBezTo>
                  <a:pt x="1883" y="255"/>
                  <a:pt x="1915" y="240"/>
                  <a:pt x="1955" y="240"/>
                </a:cubicBezTo>
                <a:cubicBezTo>
                  <a:pt x="1993" y="240"/>
                  <a:pt x="2022" y="256"/>
                  <a:pt x="2040" y="286"/>
                </a:cubicBezTo>
                <a:cubicBezTo>
                  <a:pt x="2041" y="286"/>
                  <a:pt x="2041" y="286"/>
                  <a:pt x="2041" y="286"/>
                </a:cubicBezTo>
                <a:cubicBezTo>
                  <a:pt x="2041" y="110"/>
                  <a:pt x="2041" y="110"/>
                  <a:pt x="2041" y="110"/>
                </a:cubicBezTo>
                <a:cubicBezTo>
                  <a:pt x="2087" y="110"/>
                  <a:pt x="2087" y="110"/>
                  <a:pt x="2087" y="110"/>
                </a:cubicBezTo>
                <a:lnTo>
                  <a:pt x="2087" y="532"/>
                </a:lnTo>
                <a:close/>
                <a:moveTo>
                  <a:pt x="2041" y="403"/>
                </a:moveTo>
                <a:cubicBezTo>
                  <a:pt x="2041" y="361"/>
                  <a:pt x="2041" y="361"/>
                  <a:pt x="2041" y="361"/>
                </a:cubicBezTo>
                <a:cubicBezTo>
                  <a:pt x="2041" y="338"/>
                  <a:pt x="2033" y="318"/>
                  <a:pt x="2018" y="303"/>
                </a:cubicBezTo>
                <a:cubicBezTo>
                  <a:pt x="2002" y="287"/>
                  <a:pt x="1983" y="279"/>
                  <a:pt x="1960" y="279"/>
                </a:cubicBezTo>
                <a:cubicBezTo>
                  <a:pt x="1933" y="279"/>
                  <a:pt x="1911" y="289"/>
                  <a:pt x="1895" y="310"/>
                </a:cubicBezTo>
                <a:cubicBezTo>
                  <a:pt x="1879" y="330"/>
                  <a:pt x="1871" y="358"/>
                  <a:pt x="1871" y="394"/>
                </a:cubicBezTo>
                <a:cubicBezTo>
                  <a:pt x="1871" y="427"/>
                  <a:pt x="1879" y="452"/>
                  <a:pt x="1894" y="471"/>
                </a:cubicBezTo>
                <a:cubicBezTo>
                  <a:pt x="1909" y="490"/>
                  <a:pt x="1929" y="500"/>
                  <a:pt x="1955" y="500"/>
                </a:cubicBezTo>
                <a:cubicBezTo>
                  <a:pt x="1980" y="500"/>
                  <a:pt x="2001" y="491"/>
                  <a:pt x="2017" y="473"/>
                </a:cubicBezTo>
                <a:cubicBezTo>
                  <a:pt x="2033" y="454"/>
                  <a:pt x="2041" y="431"/>
                  <a:pt x="2041" y="403"/>
                </a:cubicBezTo>
                <a:close/>
                <a:moveTo>
                  <a:pt x="2425" y="388"/>
                </a:moveTo>
                <a:cubicBezTo>
                  <a:pt x="2425" y="434"/>
                  <a:pt x="2412" y="470"/>
                  <a:pt x="2387" y="497"/>
                </a:cubicBezTo>
                <a:cubicBezTo>
                  <a:pt x="2361" y="525"/>
                  <a:pt x="2327" y="539"/>
                  <a:pt x="2284" y="539"/>
                </a:cubicBezTo>
                <a:cubicBezTo>
                  <a:pt x="2242" y="539"/>
                  <a:pt x="2208" y="525"/>
                  <a:pt x="2183" y="499"/>
                </a:cubicBezTo>
                <a:cubicBezTo>
                  <a:pt x="2158" y="472"/>
                  <a:pt x="2145" y="437"/>
                  <a:pt x="2145" y="393"/>
                </a:cubicBezTo>
                <a:cubicBezTo>
                  <a:pt x="2145" y="346"/>
                  <a:pt x="2158" y="309"/>
                  <a:pt x="2184" y="281"/>
                </a:cubicBezTo>
                <a:cubicBezTo>
                  <a:pt x="2210" y="254"/>
                  <a:pt x="2245" y="240"/>
                  <a:pt x="2290" y="240"/>
                </a:cubicBezTo>
                <a:cubicBezTo>
                  <a:pt x="2332" y="240"/>
                  <a:pt x="2366" y="253"/>
                  <a:pt x="2389" y="280"/>
                </a:cubicBezTo>
                <a:cubicBezTo>
                  <a:pt x="2413" y="306"/>
                  <a:pt x="2425" y="342"/>
                  <a:pt x="2425" y="388"/>
                </a:cubicBezTo>
                <a:close/>
                <a:moveTo>
                  <a:pt x="2379" y="390"/>
                </a:moveTo>
                <a:cubicBezTo>
                  <a:pt x="2379" y="354"/>
                  <a:pt x="2371" y="327"/>
                  <a:pt x="2355" y="308"/>
                </a:cubicBezTo>
                <a:cubicBezTo>
                  <a:pt x="2339" y="289"/>
                  <a:pt x="2316" y="279"/>
                  <a:pt x="2287" y="279"/>
                </a:cubicBezTo>
                <a:cubicBezTo>
                  <a:pt x="2258" y="279"/>
                  <a:pt x="2234" y="289"/>
                  <a:pt x="2217" y="308"/>
                </a:cubicBezTo>
                <a:cubicBezTo>
                  <a:pt x="2200" y="328"/>
                  <a:pt x="2192" y="356"/>
                  <a:pt x="2192" y="391"/>
                </a:cubicBezTo>
                <a:cubicBezTo>
                  <a:pt x="2192" y="425"/>
                  <a:pt x="2200" y="452"/>
                  <a:pt x="2218" y="471"/>
                </a:cubicBezTo>
                <a:cubicBezTo>
                  <a:pt x="2235" y="490"/>
                  <a:pt x="2258" y="500"/>
                  <a:pt x="2287" y="500"/>
                </a:cubicBezTo>
                <a:cubicBezTo>
                  <a:pt x="2317" y="500"/>
                  <a:pt x="2339" y="490"/>
                  <a:pt x="2355" y="471"/>
                </a:cubicBezTo>
                <a:cubicBezTo>
                  <a:pt x="2371" y="453"/>
                  <a:pt x="2379" y="425"/>
                  <a:pt x="2379" y="390"/>
                </a:cubicBezTo>
                <a:close/>
                <a:moveTo>
                  <a:pt x="2842" y="247"/>
                </a:moveTo>
                <a:cubicBezTo>
                  <a:pt x="2757" y="532"/>
                  <a:pt x="2757" y="532"/>
                  <a:pt x="2757" y="532"/>
                </a:cubicBezTo>
                <a:cubicBezTo>
                  <a:pt x="2710" y="532"/>
                  <a:pt x="2710" y="532"/>
                  <a:pt x="2710" y="532"/>
                </a:cubicBezTo>
                <a:cubicBezTo>
                  <a:pt x="2651" y="328"/>
                  <a:pt x="2651" y="328"/>
                  <a:pt x="2651" y="328"/>
                </a:cubicBezTo>
                <a:cubicBezTo>
                  <a:pt x="2649" y="321"/>
                  <a:pt x="2648" y="312"/>
                  <a:pt x="2647" y="302"/>
                </a:cubicBezTo>
                <a:cubicBezTo>
                  <a:pt x="2646" y="302"/>
                  <a:pt x="2646" y="302"/>
                  <a:pt x="2646" y="302"/>
                </a:cubicBezTo>
                <a:cubicBezTo>
                  <a:pt x="2645" y="308"/>
                  <a:pt x="2643" y="317"/>
                  <a:pt x="2640" y="328"/>
                </a:cubicBezTo>
                <a:cubicBezTo>
                  <a:pt x="2576" y="532"/>
                  <a:pt x="2576" y="532"/>
                  <a:pt x="2576" y="532"/>
                </a:cubicBezTo>
                <a:cubicBezTo>
                  <a:pt x="2531" y="532"/>
                  <a:pt x="2531" y="532"/>
                  <a:pt x="2531" y="532"/>
                </a:cubicBezTo>
                <a:cubicBezTo>
                  <a:pt x="2445" y="247"/>
                  <a:pt x="2445" y="247"/>
                  <a:pt x="2445" y="247"/>
                </a:cubicBezTo>
                <a:cubicBezTo>
                  <a:pt x="2493" y="247"/>
                  <a:pt x="2493" y="247"/>
                  <a:pt x="2493" y="247"/>
                </a:cubicBezTo>
                <a:cubicBezTo>
                  <a:pt x="2551" y="461"/>
                  <a:pt x="2551" y="461"/>
                  <a:pt x="2551" y="461"/>
                </a:cubicBezTo>
                <a:cubicBezTo>
                  <a:pt x="2553" y="469"/>
                  <a:pt x="2554" y="477"/>
                  <a:pt x="2555" y="487"/>
                </a:cubicBezTo>
                <a:cubicBezTo>
                  <a:pt x="2557" y="487"/>
                  <a:pt x="2557" y="487"/>
                  <a:pt x="2557" y="487"/>
                </a:cubicBezTo>
                <a:cubicBezTo>
                  <a:pt x="2558" y="480"/>
                  <a:pt x="2559" y="471"/>
                  <a:pt x="2563" y="461"/>
                </a:cubicBezTo>
                <a:cubicBezTo>
                  <a:pt x="2628" y="247"/>
                  <a:pt x="2628" y="247"/>
                  <a:pt x="2628" y="247"/>
                </a:cubicBezTo>
                <a:cubicBezTo>
                  <a:pt x="2670" y="247"/>
                  <a:pt x="2670" y="247"/>
                  <a:pt x="2670" y="247"/>
                </a:cubicBezTo>
                <a:cubicBezTo>
                  <a:pt x="2729" y="462"/>
                  <a:pt x="2729" y="462"/>
                  <a:pt x="2729" y="462"/>
                </a:cubicBezTo>
                <a:cubicBezTo>
                  <a:pt x="2731" y="469"/>
                  <a:pt x="2732" y="477"/>
                  <a:pt x="2733" y="487"/>
                </a:cubicBezTo>
                <a:cubicBezTo>
                  <a:pt x="2735" y="487"/>
                  <a:pt x="2735" y="487"/>
                  <a:pt x="2735" y="487"/>
                </a:cubicBezTo>
                <a:cubicBezTo>
                  <a:pt x="2735" y="478"/>
                  <a:pt x="2737" y="470"/>
                  <a:pt x="2739" y="462"/>
                </a:cubicBezTo>
                <a:cubicBezTo>
                  <a:pt x="2797" y="247"/>
                  <a:pt x="2797" y="247"/>
                  <a:pt x="2797" y="247"/>
                </a:cubicBezTo>
                <a:lnTo>
                  <a:pt x="2842" y="247"/>
                </a:lnTo>
                <a:close/>
                <a:moveTo>
                  <a:pt x="3039" y="456"/>
                </a:moveTo>
                <a:cubicBezTo>
                  <a:pt x="3039" y="480"/>
                  <a:pt x="3029" y="500"/>
                  <a:pt x="3010" y="516"/>
                </a:cubicBezTo>
                <a:cubicBezTo>
                  <a:pt x="2991" y="531"/>
                  <a:pt x="2966" y="539"/>
                  <a:pt x="2935" y="539"/>
                </a:cubicBezTo>
                <a:cubicBezTo>
                  <a:pt x="2908" y="539"/>
                  <a:pt x="2884" y="533"/>
                  <a:pt x="2864" y="521"/>
                </a:cubicBezTo>
                <a:cubicBezTo>
                  <a:pt x="2864" y="473"/>
                  <a:pt x="2864" y="473"/>
                  <a:pt x="2864" y="473"/>
                </a:cubicBezTo>
                <a:cubicBezTo>
                  <a:pt x="2886" y="491"/>
                  <a:pt x="2911" y="500"/>
                  <a:pt x="2938" y="500"/>
                </a:cubicBezTo>
                <a:cubicBezTo>
                  <a:pt x="2974" y="500"/>
                  <a:pt x="2992" y="487"/>
                  <a:pt x="2992" y="460"/>
                </a:cubicBezTo>
                <a:cubicBezTo>
                  <a:pt x="2992" y="449"/>
                  <a:pt x="2989" y="441"/>
                  <a:pt x="2982" y="434"/>
                </a:cubicBezTo>
                <a:cubicBezTo>
                  <a:pt x="2975" y="427"/>
                  <a:pt x="2959" y="418"/>
                  <a:pt x="2934" y="406"/>
                </a:cubicBezTo>
                <a:cubicBezTo>
                  <a:pt x="2908" y="396"/>
                  <a:pt x="2891" y="384"/>
                  <a:pt x="2880" y="372"/>
                </a:cubicBezTo>
                <a:cubicBezTo>
                  <a:pt x="2870" y="360"/>
                  <a:pt x="2865" y="343"/>
                  <a:pt x="2865" y="323"/>
                </a:cubicBezTo>
                <a:cubicBezTo>
                  <a:pt x="2865" y="299"/>
                  <a:pt x="2874" y="280"/>
                  <a:pt x="2893" y="264"/>
                </a:cubicBezTo>
                <a:cubicBezTo>
                  <a:pt x="2912" y="248"/>
                  <a:pt x="2936" y="240"/>
                  <a:pt x="2965" y="240"/>
                </a:cubicBezTo>
                <a:cubicBezTo>
                  <a:pt x="2987" y="240"/>
                  <a:pt x="3008" y="245"/>
                  <a:pt x="3026" y="254"/>
                </a:cubicBezTo>
                <a:cubicBezTo>
                  <a:pt x="3026" y="299"/>
                  <a:pt x="3026" y="299"/>
                  <a:pt x="3026" y="299"/>
                </a:cubicBezTo>
                <a:cubicBezTo>
                  <a:pt x="3007" y="286"/>
                  <a:pt x="2986" y="279"/>
                  <a:pt x="2961" y="279"/>
                </a:cubicBezTo>
                <a:cubicBezTo>
                  <a:pt x="2946" y="279"/>
                  <a:pt x="2934" y="283"/>
                  <a:pt x="2925" y="290"/>
                </a:cubicBezTo>
                <a:cubicBezTo>
                  <a:pt x="2916" y="298"/>
                  <a:pt x="2911" y="307"/>
                  <a:pt x="2911" y="319"/>
                </a:cubicBezTo>
                <a:cubicBezTo>
                  <a:pt x="2911" y="332"/>
                  <a:pt x="2915" y="341"/>
                  <a:pt x="2922" y="348"/>
                </a:cubicBezTo>
                <a:cubicBezTo>
                  <a:pt x="2929" y="355"/>
                  <a:pt x="2943" y="363"/>
                  <a:pt x="2965" y="372"/>
                </a:cubicBezTo>
                <a:cubicBezTo>
                  <a:pt x="2993" y="383"/>
                  <a:pt x="3012" y="396"/>
                  <a:pt x="3022" y="408"/>
                </a:cubicBezTo>
                <a:cubicBezTo>
                  <a:pt x="3033" y="421"/>
                  <a:pt x="3039" y="437"/>
                  <a:pt x="3039" y="45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72274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_layout_2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/>
          <p:cNvSpPr>
            <a:spLocks noGrp="1"/>
          </p:cNvSpPr>
          <p:nvPr>
            <p:ph type="pic" sz="quarter" idx="10"/>
          </p:nvPr>
        </p:nvSpPr>
        <p:spPr>
          <a:xfrm>
            <a:off x="3243109" y="0"/>
            <a:ext cx="9193366" cy="6994524"/>
          </a:xfrm>
          <a:custGeom>
            <a:avLst/>
            <a:gdLst>
              <a:gd name="connsiteX0" fmla="*/ 6942707 w 9193366"/>
              <a:gd name="connsiteY0" fmla="*/ 0 h 6994524"/>
              <a:gd name="connsiteX1" fmla="*/ 9193366 w 9193366"/>
              <a:gd name="connsiteY1" fmla="*/ 0 h 6994524"/>
              <a:gd name="connsiteX2" fmla="*/ 9193366 w 9193366"/>
              <a:gd name="connsiteY2" fmla="*/ 6994524 h 6994524"/>
              <a:gd name="connsiteX3" fmla="*/ 6943424 w 9193366"/>
              <a:gd name="connsiteY3" fmla="*/ 6994524 h 6994524"/>
              <a:gd name="connsiteX4" fmla="*/ 6942707 w 9193366"/>
              <a:gd name="connsiteY4" fmla="*/ 6994524 h 6994524"/>
              <a:gd name="connsiteX5" fmla="*/ 0 w 9193366"/>
              <a:gd name="connsiteY5" fmla="*/ 6994524 h 6994524"/>
              <a:gd name="connsiteX6" fmla="*/ 6942707 w 9193366"/>
              <a:gd name="connsiteY6" fmla="*/ 722 h 6994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93366" h="6994524">
                <a:moveTo>
                  <a:pt x="6942707" y="0"/>
                </a:moveTo>
                <a:lnTo>
                  <a:pt x="9193366" y="0"/>
                </a:lnTo>
                <a:lnTo>
                  <a:pt x="9193366" y="6994524"/>
                </a:lnTo>
                <a:lnTo>
                  <a:pt x="6943424" y="6994524"/>
                </a:lnTo>
                <a:lnTo>
                  <a:pt x="6942707" y="6994524"/>
                </a:lnTo>
                <a:lnTo>
                  <a:pt x="0" y="6994524"/>
                </a:lnTo>
                <a:lnTo>
                  <a:pt x="6942707" y="722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5789" y="1160463"/>
            <a:ext cx="6643687" cy="917575"/>
          </a:xfr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6600" b="0" kern="1200" cap="none" spc="-1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10" name="Group 9"/>
          <p:cNvGrpSpPr>
            <a:grpSpLocks noChangeAspect="1"/>
          </p:cNvGrpSpPr>
          <p:nvPr userDrawn="1"/>
        </p:nvGrpSpPr>
        <p:grpSpPr>
          <a:xfrm>
            <a:off x="752885" y="5648611"/>
            <a:ext cx="547198" cy="553792"/>
            <a:chOff x="-1600994" y="4302797"/>
            <a:chExt cx="1713039" cy="1724190"/>
          </a:xfrm>
          <a:solidFill>
            <a:schemeClr val="tx1"/>
          </a:solidFill>
        </p:grpSpPr>
        <p:sp>
          <p:nvSpPr>
            <p:cNvPr id="12" name="Freeform 5"/>
            <p:cNvSpPr>
              <a:spLocks/>
            </p:cNvSpPr>
            <p:nvPr/>
          </p:nvSpPr>
          <p:spPr bwMode="auto">
            <a:xfrm>
              <a:off x="-837280" y="4302797"/>
              <a:ext cx="949325" cy="841375"/>
            </a:xfrm>
            <a:custGeom>
              <a:avLst/>
              <a:gdLst>
                <a:gd name="T0" fmla="*/ 0 w 598"/>
                <a:gd name="T1" fmla="*/ 530 h 530"/>
                <a:gd name="T2" fmla="*/ 598 w 598"/>
                <a:gd name="T3" fmla="*/ 530 h 530"/>
                <a:gd name="T4" fmla="*/ 598 w 598"/>
                <a:gd name="T5" fmla="*/ 0 h 530"/>
                <a:gd name="T6" fmla="*/ 0 w 598"/>
                <a:gd name="T7" fmla="*/ 84 h 530"/>
                <a:gd name="T8" fmla="*/ 0 w 598"/>
                <a:gd name="T9" fmla="*/ 53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8" h="530">
                  <a:moveTo>
                    <a:pt x="0" y="530"/>
                  </a:moveTo>
                  <a:lnTo>
                    <a:pt x="598" y="530"/>
                  </a:lnTo>
                  <a:lnTo>
                    <a:pt x="598" y="0"/>
                  </a:lnTo>
                  <a:lnTo>
                    <a:pt x="0" y="84"/>
                  </a:lnTo>
                  <a:lnTo>
                    <a:pt x="0" y="5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8" tIns="45713" rIns="91428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 Unicode MS" panose="020B0604020202020204" pitchFamily="34" charset="-128"/>
                <a:ea typeface="+mn-ea"/>
                <a:cs typeface="+mn-cs"/>
              </a:endParaRPr>
            </a:p>
          </p:txBody>
        </p:sp>
        <p:sp>
          <p:nvSpPr>
            <p:cNvPr id="18" name="Freeform 6"/>
            <p:cNvSpPr>
              <a:spLocks/>
            </p:cNvSpPr>
            <p:nvPr/>
          </p:nvSpPr>
          <p:spPr bwMode="auto">
            <a:xfrm>
              <a:off x="-1600994" y="4439321"/>
              <a:ext cx="727074" cy="704852"/>
            </a:xfrm>
            <a:custGeom>
              <a:avLst/>
              <a:gdLst>
                <a:gd name="T0" fmla="*/ 458 w 458"/>
                <a:gd name="T1" fmla="*/ 444 h 444"/>
                <a:gd name="T2" fmla="*/ 458 w 458"/>
                <a:gd name="T3" fmla="*/ 0 h 444"/>
                <a:gd name="T4" fmla="*/ 0 w 458"/>
                <a:gd name="T5" fmla="*/ 64 h 444"/>
                <a:gd name="T6" fmla="*/ 0 w 458"/>
                <a:gd name="T7" fmla="*/ 444 h 444"/>
                <a:gd name="T8" fmla="*/ 458 w 458"/>
                <a:gd name="T9" fmla="*/ 444 h 4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8" h="444">
                  <a:moveTo>
                    <a:pt x="458" y="444"/>
                  </a:moveTo>
                  <a:lnTo>
                    <a:pt x="458" y="0"/>
                  </a:lnTo>
                  <a:lnTo>
                    <a:pt x="0" y="64"/>
                  </a:lnTo>
                  <a:lnTo>
                    <a:pt x="0" y="444"/>
                  </a:lnTo>
                  <a:lnTo>
                    <a:pt x="458" y="4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8" tIns="45713" rIns="91428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 Unicode MS" panose="020B0604020202020204" pitchFamily="34" charset="-128"/>
                <a:ea typeface="+mn-ea"/>
                <a:cs typeface="+mn-cs"/>
              </a:endParaRPr>
            </a:p>
          </p:txBody>
        </p:sp>
        <p:sp>
          <p:nvSpPr>
            <p:cNvPr id="19" name="Freeform 7"/>
            <p:cNvSpPr>
              <a:spLocks/>
            </p:cNvSpPr>
            <p:nvPr/>
          </p:nvSpPr>
          <p:spPr bwMode="auto">
            <a:xfrm>
              <a:off x="-1600994" y="5187199"/>
              <a:ext cx="727075" cy="701675"/>
            </a:xfrm>
            <a:custGeom>
              <a:avLst/>
              <a:gdLst>
                <a:gd name="T0" fmla="*/ 458 w 458"/>
                <a:gd name="T1" fmla="*/ 0 h 442"/>
                <a:gd name="T2" fmla="*/ 0 w 458"/>
                <a:gd name="T3" fmla="*/ 0 h 442"/>
                <a:gd name="T4" fmla="*/ 0 w 458"/>
                <a:gd name="T5" fmla="*/ 379 h 442"/>
                <a:gd name="T6" fmla="*/ 458 w 458"/>
                <a:gd name="T7" fmla="*/ 442 h 442"/>
                <a:gd name="T8" fmla="*/ 458 w 458"/>
                <a:gd name="T9" fmla="*/ 0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8" h="442">
                  <a:moveTo>
                    <a:pt x="458" y="0"/>
                  </a:moveTo>
                  <a:lnTo>
                    <a:pt x="0" y="0"/>
                  </a:lnTo>
                  <a:lnTo>
                    <a:pt x="0" y="379"/>
                  </a:lnTo>
                  <a:lnTo>
                    <a:pt x="458" y="442"/>
                  </a:lnTo>
                  <a:lnTo>
                    <a:pt x="45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8" tIns="45713" rIns="91428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 Unicode MS" panose="020B0604020202020204" pitchFamily="34" charset="-128"/>
                <a:ea typeface="+mn-ea"/>
                <a:cs typeface="+mn-cs"/>
              </a:endParaRPr>
            </a:p>
          </p:txBody>
        </p:sp>
        <p:sp>
          <p:nvSpPr>
            <p:cNvPr id="20" name="Freeform 8"/>
            <p:cNvSpPr>
              <a:spLocks/>
            </p:cNvSpPr>
            <p:nvPr/>
          </p:nvSpPr>
          <p:spPr bwMode="auto">
            <a:xfrm>
              <a:off x="-837280" y="5187200"/>
              <a:ext cx="949325" cy="839787"/>
            </a:xfrm>
            <a:custGeom>
              <a:avLst/>
              <a:gdLst>
                <a:gd name="T0" fmla="*/ 0 w 598"/>
                <a:gd name="T1" fmla="*/ 0 h 529"/>
                <a:gd name="T2" fmla="*/ 0 w 598"/>
                <a:gd name="T3" fmla="*/ 445 h 529"/>
                <a:gd name="T4" fmla="*/ 598 w 598"/>
                <a:gd name="T5" fmla="*/ 529 h 529"/>
                <a:gd name="T6" fmla="*/ 598 w 598"/>
                <a:gd name="T7" fmla="*/ 0 h 529"/>
                <a:gd name="T8" fmla="*/ 0 w 598"/>
                <a:gd name="T9" fmla="*/ 0 h 5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8" h="529">
                  <a:moveTo>
                    <a:pt x="0" y="0"/>
                  </a:moveTo>
                  <a:lnTo>
                    <a:pt x="0" y="445"/>
                  </a:lnTo>
                  <a:lnTo>
                    <a:pt x="598" y="529"/>
                  </a:lnTo>
                  <a:lnTo>
                    <a:pt x="59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8" tIns="45713" rIns="91428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 Unicode MS" panose="020B0604020202020204" pitchFamily="34" charset="-128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92639823"/>
      </p:ext>
    </p:extLst>
  </p:cSld>
  <p:clrMapOvr>
    <a:masterClrMapping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Non-bulleted text_2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40" y="295276"/>
            <a:ext cx="8433931" cy="917575"/>
          </a:xfr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0" kern="1200" cap="none" spc="-150" baseline="0" dirty="0">
                <a:ln w="3175">
                  <a:noFill/>
                </a:ln>
                <a:gradFill>
                  <a:gsLst>
                    <a:gs pos="76768">
                      <a:srgbClr val="FFFFFF"/>
                    </a:gs>
                    <a:gs pos="53000">
                      <a:srgbClr val="FFFFFF"/>
                    </a:gs>
                  </a:gsLst>
                  <a:lin ang="5400000" scaled="0"/>
                </a:gradFill>
                <a:effectLst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40" y="1844219"/>
            <a:ext cx="6983412" cy="2215991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1800"/>
              </a:spcAft>
              <a:buNone/>
              <a:defRPr sz="2800" spc="-100" baseline="0"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  <a:lvl2pPr marL="0" indent="0">
              <a:spcBef>
                <a:spcPts val="0"/>
              </a:spcBef>
              <a:spcAft>
                <a:spcPts val="1800"/>
              </a:spcAft>
              <a:buFontTx/>
              <a:buNone/>
              <a:defRPr sz="1400"/>
            </a:lvl2pPr>
            <a:lvl3pPr marL="228600" indent="0">
              <a:spcBef>
                <a:spcPts val="0"/>
              </a:spcBef>
              <a:spcAft>
                <a:spcPts val="1800"/>
              </a:spcAft>
              <a:buNone/>
              <a:defRPr sz="1400"/>
            </a:lvl3pPr>
            <a:lvl4pPr marL="457200" indent="0">
              <a:spcBef>
                <a:spcPts val="0"/>
              </a:spcBef>
              <a:spcAft>
                <a:spcPts val="1800"/>
              </a:spcAft>
              <a:buNone/>
              <a:defRPr sz="1200"/>
            </a:lvl4pPr>
            <a:lvl5pPr marL="685800" indent="0">
              <a:spcBef>
                <a:spcPts val="0"/>
              </a:spcBef>
              <a:spcAft>
                <a:spcPts val="1800"/>
              </a:spcAft>
              <a:buNone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reeform 3"/>
          <p:cNvSpPr/>
          <p:nvPr userDrawn="1"/>
        </p:nvSpPr>
        <p:spPr bwMode="auto">
          <a:xfrm flipH="1">
            <a:off x="3243109" y="-1"/>
            <a:ext cx="9193366" cy="6994525"/>
          </a:xfrm>
          <a:custGeom>
            <a:avLst/>
            <a:gdLst>
              <a:gd name="connsiteX0" fmla="*/ 2250659 w 9193366"/>
              <a:gd name="connsiteY0" fmla="*/ 0 h 6994525"/>
              <a:gd name="connsiteX1" fmla="*/ 2249942 w 9193366"/>
              <a:gd name="connsiteY1" fmla="*/ 0 h 6994525"/>
              <a:gd name="connsiteX2" fmla="*/ 0 w 9193366"/>
              <a:gd name="connsiteY2" fmla="*/ 0 h 6994525"/>
              <a:gd name="connsiteX3" fmla="*/ 0 w 9193366"/>
              <a:gd name="connsiteY3" fmla="*/ 6994525 h 6994525"/>
              <a:gd name="connsiteX4" fmla="*/ 2249942 w 9193366"/>
              <a:gd name="connsiteY4" fmla="*/ 6994525 h 6994525"/>
              <a:gd name="connsiteX5" fmla="*/ 2250659 w 9193366"/>
              <a:gd name="connsiteY5" fmla="*/ 6994525 h 6994525"/>
              <a:gd name="connsiteX6" fmla="*/ 9193366 w 9193366"/>
              <a:gd name="connsiteY6" fmla="*/ 6994525 h 6994525"/>
              <a:gd name="connsiteX7" fmla="*/ 2250659 w 9193366"/>
              <a:gd name="connsiteY7" fmla="*/ 723 h 6994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93366" h="6994525">
                <a:moveTo>
                  <a:pt x="2250659" y="0"/>
                </a:moveTo>
                <a:lnTo>
                  <a:pt x="2249942" y="0"/>
                </a:lnTo>
                <a:lnTo>
                  <a:pt x="0" y="0"/>
                </a:lnTo>
                <a:lnTo>
                  <a:pt x="0" y="6994525"/>
                </a:lnTo>
                <a:lnTo>
                  <a:pt x="2249942" y="6994525"/>
                </a:lnTo>
                <a:lnTo>
                  <a:pt x="2250659" y="6994525"/>
                </a:lnTo>
                <a:lnTo>
                  <a:pt x="9193366" y="6994525"/>
                </a:lnTo>
                <a:lnTo>
                  <a:pt x="2250659" y="723"/>
                </a:lnTo>
                <a:close/>
              </a:path>
            </a:pathLst>
          </a:cu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1"/>
          </p:nvPr>
        </p:nvSpPr>
        <p:spPr>
          <a:xfrm>
            <a:off x="3243109" y="0"/>
            <a:ext cx="9193366" cy="6994524"/>
          </a:xfrm>
          <a:custGeom>
            <a:avLst/>
            <a:gdLst>
              <a:gd name="connsiteX0" fmla="*/ 6942707 w 9193366"/>
              <a:gd name="connsiteY0" fmla="*/ 0 h 6994524"/>
              <a:gd name="connsiteX1" fmla="*/ 9193366 w 9193366"/>
              <a:gd name="connsiteY1" fmla="*/ 0 h 6994524"/>
              <a:gd name="connsiteX2" fmla="*/ 9193366 w 9193366"/>
              <a:gd name="connsiteY2" fmla="*/ 6994524 h 6994524"/>
              <a:gd name="connsiteX3" fmla="*/ 6943424 w 9193366"/>
              <a:gd name="connsiteY3" fmla="*/ 6994524 h 6994524"/>
              <a:gd name="connsiteX4" fmla="*/ 6942707 w 9193366"/>
              <a:gd name="connsiteY4" fmla="*/ 6994524 h 6994524"/>
              <a:gd name="connsiteX5" fmla="*/ 0 w 9193366"/>
              <a:gd name="connsiteY5" fmla="*/ 6994524 h 6994524"/>
              <a:gd name="connsiteX6" fmla="*/ 6942707 w 9193366"/>
              <a:gd name="connsiteY6" fmla="*/ 722 h 6994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93366" h="6994524">
                <a:moveTo>
                  <a:pt x="6942707" y="0"/>
                </a:moveTo>
                <a:lnTo>
                  <a:pt x="9193366" y="0"/>
                </a:lnTo>
                <a:lnTo>
                  <a:pt x="9193366" y="6994524"/>
                </a:lnTo>
                <a:lnTo>
                  <a:pt x="6943424" y="6994524"/>
                </a:lnTo>
                <a:lnTo>
                  <a:pt x="6942707" y="6994524"/>
                </a:lnTo>
                <a:lnTo>
                  <a:pt x="0" y="6994524"/>
                </a:lnTo>
                <a:lnTo>
                  <a:pt x="6942707" y="72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668843"/>
      </p:ext>
    </p:extLst>
  </p:cSld>
  <p:clrMapOvr>
    <a:masterClrMapping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b="0" spc="-15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196317898"/>
      </p:ext>
    </p:extLst>
  </p:cSld>
  <p:clrMapOvr>
    <a:masterClrMapping/>
  </p:clrMapOvr>
  <p:transition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_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47419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_whi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40" y="295276"/>
            <a:ext cx="11889564" cy="917575"/>
          </a:xfr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0" kern="1200" cap="none" spc="-1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29252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_layout_2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5788" y="1160463"/>
            <a:ext cx="6381750" cy="917575"/>
          </a:xfr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6000" b="0" kern="1200" cap="none" spc="-1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Freeform 10"/>
          <p:cNvSpPr/>
          <p:nvPr userDrawn="1"/>
        </p:nvSpPr>
        <p:spPr bwMode="auto">
          <a:xfrm>
            <a:off x="2157258" y="-2"/>
            <a:ext cx="10279216" cy="6994526"/>
          </a:xfrm>
          <a:custGeom>
            <a:avLst/>
            <a:gdLst>
              <a:gd name="connsiteX0" fmla="*/ 6942707 w 10279216"/>
              <a:gd name="connsiteY0" fmla="*/ 0 h 6994526"/>
              <a:gd name="connsiteX1" fmla="*/ 6943424 w 10279216"/>
              <a:gd name="connsiteY1" fmla="*/ 0 h 6994526"/>
              <a:gd name="connsiteX2" fmla="*/ 9193366 w 10279216"/>
              <a:gd name="connsiteY2" fmla="*/ 0 h 6994526"/>
              <a:gd name="connsiteX3" fmla="*/ 9193366 w 10279216"/>
              <a:gd name="connsiteY3" fmla="*/ 1 h 6994526"/>
              <a:gd name="connsiteX4" fmla="*/ 10279216 w 10279216"/>
              <a:gd name="connsiteY4" fmla="*/ 1 h 6994526"/>
              <a:gd name="connsiteX5" fmla="*/ 10279216 w 10279216"/>
              <a:gd name="connsiteY5" fmla="*/ 6994526 h 6994526"/>
              <a:gd name="connsiteX6" fmla="*/ 8167841 w 10279216"/>
              <a:gd name="connsiteY6" fmla="*/ 6994526 h 6994526"/>
              <a:gd name="connsiteX7" fmla="*/ 8167841 w 10279216"/>
              <a:gd name="connsiteY7" fmla="*/ 6994525 h 6994526"/>
              <a:gd name="connsiteX8" fmla="*/ 6943424 w 10279216"/>
              <a:gd name="connsiteY8" fmla="*/ 6994525 h 6994526"/>
              <a:gd name="connsiteX9" fmla="*/ 6942707 w 10279216"/>
              <a:gd name="connsiteY9" fmla="*/ 6994525 h 6994526"/>
              <a:gd name="connsiteX10" fmla="*/ 0 w 10279216"/>
              <a:gd name="connsiteY10" fmla="*/ 6994525 h 6994526"/>
              <a:gd name="connsiteX11" fmla="*/ 6942707 w 10279216"/>
              <a:gd name="connsiteY11" fmla="*/ 723 h 6994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279216" h="6994526">
                <a:moveTo>
                  <a:pt x="6942707" y="0"/>
                </a:moveTo>
                <a:lnTo>
                  <a:pt x="6943424" y="0"/>
                </a:lnTo>
                <a:lnTo>
                  <a:pt x="9193366" y="0"/>
                </a:lnTo>
                <a:lnTo>
                  <a:pt x="9193366" y="1"/>
                </a:lnTo>
                <a:lnTo>
                  <a:pt x="10279216" y="1"/>
                </a:lnTo>
                <a:lnTo>
                  <a:pt x="10279216" y="6994526"/>
                </a:lnTo>
                <a:lnTo>
                  <a:pt x="8167841" y="6994526"/>
                </a:lnTo>
                <a:lnTo>
                  <a:pt x="8167841" y="6994525"/>
                </a:lnTo>
                <a:lnTo>
                  <a:pt x="6943424" y="6994525"/>
                </a:lnTo>
                <a:lnTo>
                  <a:pt x="6942707" y="6994525"/>
                </a:lnTo>
                <a:lnTo>
                  <a:pt x="0" y="6994525"/>
                </a:lnTo>
                <a:lnTo>
                  <a:pt x="6942707" y="723"/>
                </a:lnTo>
                <a:close/>
              </a:path>
            </a:pathLst>
          </a:cu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6788469" y="2565718"/>
            <a:ext cx="5212080" cy="489365"/>
          </a:xfrm>
        </p:spPr>
        <p:txBody>
          <a:bodyPr/>
          <a:lstStyle>
            <a:lvl1pPr marL="0" indent="0" algn="l" defTabSz="932418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800"/>
              </a:spcAft>
              <a:buNone/>
              <a:defRPr lang="en-US" sz="2200" kern="1200" spc="-50" baseline="0" dirty="0" smtClean="0">
                <a:solidFill>
                  <a:schemeClr val="bg2"/>
                </a:solidFill>
                <a:latin typeface="+mn-lt"/>
                <a:ea typeface="Segoe UI" pitchFamily="34" charset="0"/>
                <a:cs typeface="Segoe UI" pitchFamily="34" charset="0"/>
              </a:defRPr>
            </a:lvl1pPr>
            <a:lvl2pPr marL="0" indent="0" algn="l" defTabSz="932418" rtl="0" eaLnBrk="1" latinLnBrk="0" hangingPunct="1">
              <a:lnSpc>
                <a:spcPct val="90000"/>
              </a:lnSpc>
              <a:spcAft>
                <a:spcPts val="1800"/>
              </a:spcAft>
              <a:buFontTx/>
              <a:buNone/>
              <a:defRPr lang="en-US" sz="2400" kern="1200" spc="-50" dirty="0" smtClean="0">
                <a:solidFill>
                  <a:schemeClr val="bg2"/>
                </a:solidFill>
                <a:latin typeface="+mn-lt"/>
                <a:ea typeface="Segoe UI" pitchFamily="34" charset="0"/>
                <a:cs typeface="Segoe UI" pitchFamily="34" charset="0"/>
              </a:defRPr>
            </a:lvl2pPr>
            <a:lvl3pPr marL="0" indent="0" algn="l" defTabSz="932418" rtl="0" eaLnBrk="1" latinLnBrk="0" hangingPunct="1">
              <a:lnSpc>
                <a:spcPct val="90000"/>
              </a:lnSpc>
              <a:spcAft>
                <a:spcPts val="1800"/>
              </a:spcAft>
              <a:buNone/>
              <a:defRPr lang="en-US" sz="2400" kern="1200" spc="-50" dirty="0" smtClean="0">
                <a:solidFill>
                  <a:schemeClr val="bg2"/>
                </a:solidFill>
                <a:latin typeface="+mn-lt"/>
                <a:ea typeface="Segoe UI" pitchFamily="34" charset="0"/>
                <a:cs typeface="Segoe UI" pitchFamily="34" charset="0"/>
              </a:defRPr>
            </a:lvl3pPr>
            <a:lvl4pPr marL="0" indent="0" algn="l" defTabSz="932418" rtl="0" eaLnBrk="1" latinLnBrk="0" hangingPunct="1">
              <a:lnSpc>
                <a:spcPct val="90000"/>
              </a:lnSpc>
              <a:spcAft>
                <a:spcPts val="1800"/>
              </a:spcAft>
              <a:buNone/>
              <a:defRPr lang="en-US" sz="2400" kern="1200" spc="-50" dirty="0" smtClean="0">
                <a:solidFill>
                  <a:schemeClr val="bg2"/>
                </a:solidFill>
                <a:latin typeface="+mn-lt"/>
                <a:ea typeface="Segoe UI" pitchFamily="34" charset="0"/>
                <a:cs typeface="Segoe UI" pitchFamily="34" charset="0"/>
              </a:defRPr>
            </a:lvl4pPr>
            <a:lvl5pPr marL="0" indent="0" algn="l" defTabSz="932418" rtl="0" eaLnBrk="1" latinLnBrk="0" hangingPunct="1">
              <a:lnSpc>
                <a:spcPct val="90000"/>
              </a:lnSpc>
              <a:spcAft>
                <a:spcPts val="1800"/>
              </a:spcAft>
              <a:buNone/>
              <a:defRPr lang="en-US" sz="2400" kern="1200" spc="-50" dirty="0">
                <a:solidFill>
                  <a:schemeClr val="bg2"/>
                </a:solidFill>
                <a:latin typeface="+mn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10" name="Group 9"/>
          <p:cNvGrpSpPr>
            <a:grpSpLocks noChangeAspect="1"/>
          </p:cNvGrpSpPr>
          <p:nvPr userDrawn="1"/>
        </p:nvGrpSpPr>
        <p:grpSpPr>
          <a:xfrm>
            <a:off x="752885" y="5648611"/>
            <a:ext cx="547198" cy="553792"/>
            <a:chOff x="-1600994" y="4302797"/>
            <a:chExt cx="1713039" cy="1724190"/>
          </a:xfrm>
          <a:solidFill>
            <a:schemeClr val="tx1"/>
          </a:solidFill>
        </p:grpSpPr>
        <p:sp>
          <p:nvSpPr>
            <p:cNvPr id="12" name="Freeform 5"/>
            <p:cNvSpPr>
              <a:spLocks/>
            </p:cNvSpPr>
            <p:nvPr/>
          </p:nvSpPr>
          <p:spPr bwMode="auto">
            <a:xfrm>
              <a:off x="-837280" y="4302797"/>
              <a:ext cx="949325" cy="841375"/>
            </a:xfrm>
            <a:custGeom>
              <a:avLst/>
              <a:gdLst>
                <a:gd name="T0" fmla="*/ 0 w 598"/>
                <a:gd name="T1" fmla="*/ 530 h 530"/>
                <a:gd name="T2" fmla="*/ 598 w 598"/>
                <a:gd name="T3" fmla="*/ 530 h 530"/>
                <a:gd name="T4" fmla="*/ 598 w 598"/>
                <a:gd name="T5" fmla="*/ 0 h 530"/>
                <a:gd name="T6" fmla="*/ 0 w 598"/>
                <a:gd name="T7" fmla="*/ 84 h 530"/>
                <a:gd name="T8" fmla="*/ 0 w 598"/>
                <a:gd name="T9" fmla="*/ 53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8" h="530">
                  <a:moveTo>
                    <a:pt x="0" y="530"/>
                  </a:moveTo>
                  <a:lnTo>
                    <a:pt x="598" y="530"/>
                  </a:lnTo>
                  <a:lnTo>
                    <a:pt x="598" y="0"/>
                  </a:lnTo>
                  <a:lnTo>
                    <a:pt x="0" y="84"/>
                  </a:lnTo>
                  <a:lnTo>
                    <a:pt x="0" y="5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8" tIns="45713" rIns="91428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 Unicode MS" panose="020B0604020202020204" pitchFamily="34" charset="-128"/>
                <a:ea typeface="+mn-ea"/>
                <a:cs typeface="+mn-cs"/>
              </a:endParaRPr>
            </a:p>
          </p:txBody>
        </p:sp>
        <p:sp>
          <p:nvSpPr>
            <p:cNvPr id="18" name="Freeform 6"/>
            <p:cNvSpPr>
              <a:spLocks/>
            </p:cNvSpPr>
            <p:nvPr/>
          </p:nvSpPr>
          <p:spPr bwMode="auto">
            <a:xfrm>
              <a:off x="-1600994" y="4439321"/>
              <a:ext cx="727074" cy="704852"/>
            </a:xfrm>
            <a:custGeom>
              <a:avLst/>
              <a:gdLst>
                <a:gd name="T0" fmla="*/ 458 w 458"/>
                <a:gd name="T1" fmla="*/ 444 h 444"/>
                <a:gd name="T2" fmla="*/ 458 w 458"/>
                <a:gd name="T3" fmla="*/ 0 h 444"/>
                <a:gd name="T4" fmla="*/ 0 w 458"/>
                <a:gd name="T5" fmla="*/ 64 h 444"/>
                <a:gd name="T6" fmla="*/ 0 w 458"/>
                <a:gd name="T7" fmla="*/ 444 h 444"/>
                <a:gd name="T8" fmla="*/ 458 w 458"/>
                <a:gd name="T9" fmla="*/ 444 h 4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8" h="444">
                  <a:moveTo>
                    <a:pt x="458" y="444"/>
                  </a:moveTo>
                  <a:lnTo>
                    <a:pt x="458" y="0"/>
                  </a:lnTo>
                  <a:lnTo>
                    <a:pt x="0" y="64"/>
                  </a:lnTo>
                  <a:lnTo>
                    <a:pt x="0" y="444"/>
                  </a:lnTo>
                  <a:lnTo>
                    <a:pt x="458" y="4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8" tIns="45713" rIns="91428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 Unicode MS" panose="020B0604020202020204" pitchFamily="34" charset="-128"/>
                <a:ea typeface="+mn-ea"/>
                <a:cs typeface="+mn-cs"/>
              </a:endParaRPr>
            </a:p>
          </p:txBody>
        </p:sp>
        <p:sp>
          <p:nvSpPr>
            <p:cNvPr id="19" name="Freeform 7"/>
            <p:cNvSpPr>
              <a:spLocks/>
            </p:cNvSpPr>
            <p:nvPr/>
          </p:nvSpPr>
          <p:spPr bwMode="auto">
            <a:xfrm>
              <a:off x="-1600994" y="5187199"/>
              <a:ext cx="727075" cy="701675"/>
            </a:xfrm>
            <a:custGeom>
              <a:avLst/>
              <a:gdLst>
                <a:gd name="T0" fmla="*/ 458 w 458"/>
                <a:gd name="T1" fmla="*/ 0 h 442"/>
                <a:gd name="T2" fmla="*/ 0 w 458"/>
                <a:gd name="T3" fmla="*/ 0 h 442"/>
                <a:gd name="T4" fmla="*/ 0 w 458"/>
                <a:gd name="T5" fmla="*/ 379 h 442"/>
                <a:gd name="T6" fmla="*/ 458 w 458"/>
                <a:gd name="T7" fmla="*/ 442 h 442"/>
                <a:gd name="T8" fmla="*/ 458 w 458"/>
                <a:gd name="T9" fmla="*/ 0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8" h="442">
                  <a:moveTo>
                    <a:pt x="458" y="0"/>
                  </a:moveTo>
                  <a:lnTo>
                    <a:pt x="0" y="0"/>
                  </a:lnTo>
                  <a:lnTo>
                    <a:pt x="0" y="379"/>
                  </a:lnTo>
                  <a:lnTo>
                    <a:pt x="458" y="442"/>
                  </a:lnTo>
                  <a:lnTo>
                    <a:pt x="45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8" tIns="45713" rIns="91428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 Unicode MS" panose="020B0604020202020204" pitchFamily="34" charset="-128"/>
                <a:ea typeface="+mn-ea"/>
                <a:cs typeface="+mn-cs"/>
              </a:endParaRPr>
            </a:p>
          </p:txBody>
        </p:sp>
        <p:sp>
          <p:nvSpPr>
            <p:cNvPr id="20" name="Freeform 8"/>
            <p:cNvSpPr>
              <a:spLocks/>
            </p:cNvSpPr>
            <p:nvPr/>
          </p:nvSpPr>
          <p:spPr bwMode="auto">
            <a:xfrm>
              <a:off x="-837280" y="5187200"/>
              <a:ext cx="949325" cy="839787"/>
            </a:xfrm>
            <a:custGeom>
              <a:avLst/>
              <a:gdLst>
                <a:gd name="T0" fmla="*/ 0 w 598"/>
                <a:gd name="T1" fmla="*/ 0 h 529"/>
                <a:gd name="T2" fmla="*/ 0 w 598"/>
                <a:gd name="T3" fmla="*/ 445 h 529"/>
                <a:gd name="T4" fmla="*/ 598 w 598"/>
                <a:gd name="T5" fmla="*/ 529 h 529"/>
                <a:gd name="T6" fmla="*/ 598 w 598"/>
                <a:gd name="T7" fmla="*/ 0 h 529"/>
                <a:gd name="T8" fmla="*/ 0 w 598"/>
                <a:gd name="T9" fmla="*/ 0 h 5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8" h="529">
                  <a:moveTo>
                    <a:pt x="0" y="0"/>
                  </a:moveTo>
                  <a:lnTo>
                    <a:pt x="0" y="445"/>
                  </a:lnTo>
                  <a:lnTo>
                    <a:pt x="598" y="529"/>
                  </a:lnTo>
                  <a:lnTo>
                    <a:pt x="59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8" tIns="45713" rIns="91428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 Unicode MS" panose="020B0604020202020204" pitchFamily="34" charset="-128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6224686"/>
      </p:ext>
    </p:extLst>
  </p:cSld>
  <p:clrMapOvr>
    <a:masterClrMapping/>
  </p:clrMapOvr>
  <p:transition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40" y="295276"/>
            <a:ext cx="8433931" cy="917575"/>
          </a:xfr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1" kern="1200" cap="none" spc="-100" baseline="0" dirty="0">
                <a:ln w="3175">
                  <a:noFill/>
                </a:ln>
                <a:gradFill>
                  <a:gsLst>
                    <a:gs pos="76768">
                      <a:srgbClr val="FFFFFF"/>
                    </a:gs>
                    <a:gs pos="53000">
                      <a:srgbClr val="FFFFFF"/>
                    </a:gs>
                  </a:gsLst>
                  <a:lin ang="5400000" scaled="0"/>
                </a:gradFill>
                <a:effectLst/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62430081"/>
      </p:ext>
    </p:extLst>
  </p:cSld>
  <p:clrMapOvr>
    <a:masterClrMapping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310137" y="79728"/>
            <a:ext cx="11510858" cy="928140"/>
          </a:xfrm>
        </p:spPr>
        <p:txBody>
          <a:bodyPr lIns="0">
            <a:normAutofit/>
          </a:bodyPr>
          <a:lstStyle>
            <a:lvl1pPr algn="l">
              <a:defRPr sz="380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Content Placeholder 14"/>
          <p:cNvSpPr>
            <a:spLocks noGrp="1"/>
          </p:cNvSpPr>
          <p:nvPr>
            <p:ph sz="quarter" idx="18"/>
          </p:nvPr>
        </p:nvSpPr>
        <p:spPr>
          <a:xfrm>
            <a:off x="310138" y="1413778"/>
            <a:ext cx="11510858" cy="2441694"/>
          </a:xfrm>
        </p:spPr>
        <p:txBody>
          <a:bodyPr/>
          <a:lstStyle>
            <a:lvl1pPr>
              <a:lnSpc>
                <a:spcPct val="100000"/>
              </a:lnSpc>
              <a:spcBef>
                <a:spcPts val="816"/>
              </a:spcBef>
              <a:defRPr/>
            </a:lvl1pPr>
            <a:lvl2pPr>
              <a:lnSpc>
                <a:spcPct val="100000"/>
              </a:lnSpc>
              <a:spcBef>
                <a:spcPts val="816"/>
              </a:spcBef>
              <a:defRPr/>
            </a:lvl2pPr>
            <a:lvl3pPr>
              <a:lnSpc>
                <a:spcPct val="100000"/>
              </a:lnSpc>
              <a:spcBef>
                <a:spcPts val="816"/>
              </a:spcBef>
              <a:defRPr/>
            </a:lvl3pPr>
            <a:lvl4pPr>
              <a:lnSpc>
                <a:spcPct val="100000"/>
              </a:lnSpc>
              <a:spcBef>
                <a:spcPts val="816"/>
              </a:spcBef>
              <a:defRPr/>
            </a:lvl4pPr>
            <a:lvl5pPr>
              <a:lnSpc>
                <a:spcPct val="100000"/>
              </a:lnSpc>
              <a:spcBef>
                <a:spcPts val="816"/>
              </a:spcBef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4" name="Picture 3" descr="Win_Wht_S_rgb_Wht_S_rgb.png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69077"/>
          <a:stretch/>
        </p:blipFill>
        <p:spPr>
          <a:xfrm>
            <a:off x="11589118" y="301229"/>
            <a:ext cx="504892" cy="552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908967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5" y="2582862"/>
            <a:ext cx="6402388" cy="1828800"/>
          </a:xfrm>
          <a:noFill/>
        </p:spPr>
        <p:txBody>
          <a:bodyPr lIns="146304" tIns="91440" rIns="146304" bIns="91440" anchor="t" anchorCtr="0"/>
          <a:lstStyle>
            <a:lvl1pPr algn="l" defTabSz="93264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1" kern="1200" cap="none" spc="-1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4411648"/>
            <a:ext cx="6402388" cy="1219205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76768">
                      <a:srgbClr val="FFFFFF"/>
                    </a:gs>
                    <a:gs pos="53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5" name="Windows 10"/>
          <p:cNvSpPr>
            <a:spLocks noChangeAspect="1" noEditPoints="1"/>
          </p:cNvSpPr>
          <p:nvPr userDrawn="1"/>
        </p:nvSpPr>
        <p:spPr bwMode="auto">
          <a:xfrm>
            <a:off x="8858732" y="5911317"/>
            <a:ext cx="2936227" cy="548640"/>
          </a:xfrm>
          <a:custGeom>
            <a:avLst/>
            <a:gdLst>
              <a:gd name="T0" fmla="*/ 295 w 3590"/>
              <a:gd name="T1" fmla="*/ 329 h 668"/>
              <a:gd name="T2" fmla="*/ 0 w 3590"/>
              <a:gd name="T3" fmla="*/ 94 h 668"/>
              <a:gd name="T4" fmla="*/ 295 w 3590"/>
              <a:gd name="T5" fmla="*/ 616 h 668"/>
              <a:gd name="T6" fmla="*/ 284 w 3590"/>
              <a:gd name="T7" fmla="*/ 340 h 668"/>
              <a:gd name="T8" fmla="*/ 284 w 3590"/>
              <a:gd name="T9" fmla="*/ 340 h 668"/>
              <a:gd name="T10" fmla="*/ 3196 w 3590"/>
              <a:gd name="T11" fmla="*/ 160 h 668"/>
              <a:gd name="T12" fmla="*/ 3158 w 3590"/>
              <a:gd name="T13" fmla="*/ 224 h 668"/>
              <a:gd name="T14" fmla="*/ 3223 w 3590"/>
              <a:gd name="T15" fmla="*/ 531 h 668"/>
              <a:gd name="T16" fmla="*/ 3407 w 3590"/>
              <a:gd name="T17" fmla="*/ 139 h 668"/>
              <a:gd name="T18" fmla="*/ 3339 w 3590"/>
              <a:gd name="T19" fmla="*/ 424 h 668"/>
              <a:gd name="T20" fmla="*/ 3513 w 3590"/>
              <a:gd name="T21" fmla="*/ 524 h 668"/>
              <a:gd name="T22" fmla="*/ 3465 w 3590"/>
              <a:gd name="T23" fmla="*/ 125 h 668"/>
              <a:gd name="T24" fmla="*/ 3544 w 3590"/>
              <a:gd name="T25" fmla="*/ 334 h 668"/>
              <a:gd name="T26" fmla="*/ 1215 w 3590"/>
              <a:gd name="T27" fmla="*/ 532 h 668"/>
              <a:gd name="T28" fmla="*/ 1118 w 3590"/>
              <a:gd name="T29" fmla="*/ 240 h 668"/>
              <a:gd name="T30" fmla="*/ 916 w 3590"/>
              <a:gd name="T31" fmla="*/ 133 h 668"/>
              <a:gd name="T32" fmla="*/ 1017 w 3590"/>
              <a:gd name="T33" fmla="*/ 439 h 668"/>
              <a:gd name="T34" fmla="*/ 1242 w 3590"/>
              <a:gd name="T35" fmla="*/ 478 h 668"/>
              <a:gd name="T36" fmla="*/ 1382 w 3590"/>
              <a:gd name="T37" fmla="*/ 133 h 668"/>
              <a:gd name="T38" fmla="*/ 1424 w 3590"/>
              <a:gd name="T39" fmla="*/ 175 h 668"/>
              <a:gd name="T40" fmla="*/ 1467 w 3590"/>
              <a:gd name="T41" fmla="*/ 132 h 668"/>
              <a:gd name="T42" fmla="*/ 1422 w 3590"/>
              <a:gd name="T43" fmla="*/ 247 h 668"/>
              <a:gd name="T44" fmla="*/ 1726 w 3590"/>
              <a:gd name="T45" fmla="*/ 532 h 668"/>
              <a:gd name="T46" fmla="*/ 1581 w 3590"/>
              <a:gd name="T47" fmla="*/ 369 h 668"/>
              <a:gd name="T48" fmla="*/ 1581 w 3590"/>
              <a:gd name="T49" fmla="*/ 247 h 668"/>
              <a:gd name="T50" fmla="*/ 1747 w 3590"/>
              <a:gd name="T51" fmla="*/ 271 h 668"/>
              <a:gd name="T52" fmla="*/ 2041 w 3590"/>
              <a:gd name="T53" fmla="*/ 532 h 668"/>
              <a:gd name="T54" fmla="*/ 1856 w 3590"/>
              <a:gd name="T55" fmla="*/ 500 h 668"/>
              <a:gd name="T56" fmla="*/ 2040 w 3590"/>
              <a:gd name="T57" fmla="*/ 286 h 668"/>
              <a:gd name="T58" fmla="*/ 2087 w 3590"/>
              <a:gd name="T59" fmla="*/ 532 h 668"/>
              <a:gd name="T60" fmla="*/ 1960 w 3590"/>
              <a:gd name="T61" fmla="*/ 279 h 668"/>
              <a:gd name="T62" fmla="*/ 1955 w 3590"/>
              <a:gd name="T63" fmla="*/ 500 h 668"/>
              <a:gd name="T64" fmla="*/ 2387 w 3590"/>
              <a:gd name="T65" fmla="*/ 497 h 668"/>
              <a:gd name="T66" fmla="*/ 2184 w 3590"/>
              <a:gd name="T67" fmla="*/ 281 h 668"/>
              <a:gd name="T68" fmla="*/ 2379 w 3590"/>
              <a:gd name="T69" fmla="*/ 390 h 668"/>
              <a:gd name="T70" fmla="*/ 2192 w 3590"/>
              <a:gd name="T71" fmla="*/ 391 h 668"/>
              <a:gd name="T72" fmla="*/ 2379 w 3590"/>
              <a:gd name="T73" fmla="*/ 390 h 668"/>
              <a:gd name="T74" fmla="*/ 2651 w 3590"/>
              <a:gd name="T75" fmla="*/ 328 h 668"/>
              <a:gd name="T76" fmla="*/ 2576 w 3590"/>
              <a:gd name="T77" fmla="*/ 532 h 668"/>
              <a:gd name="T78" fmla="*/ 2551 w 3590"/>
              <a:gd name="T79" fmla="*/ 461 h 668"/>
              <a:gd name="T80" fmla="*/ 2628 w 3590"/>
              <a:gd name="T81" fmla="*/ 247 h 668"/>
              <a:gd name="T82" fmla="*/ 2735 w 3590"/>
              <a:gd name="T83" fmla="*/ 487 h 668"/>
              <a:gd name="T84" fmla="*/ 3039 w 3590"/>
              <a:gd name="T85" fmla="*/ 456 h 668"/>
              <a:gd name="T86" fmla="*/ 2864 w 3590"/>
              <a:gd name="T87" fmla="*/ 473 h 668"/>
              <a:gd name="T88" fmla="*/ 2934 w 3590"/>
              <a:gd name="T89" fmla="*/ 406 h 668"/>
              <a:gd name="T90" fmla="*/ 2965 w 3590"/>
              <a:gd name="T91" fmla="*/ 240 h 668"/>
              <a:gd name="T92" fmla="*/ 2925 w 3590"/>
              <a:gd name="T93" fmla="*/ 290 h 668"/>
              <a:gd name="T94" fmla="*/ 3022 w 3590"/>
              <a:gd name="T95" fmla="*/ 408 h 6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3590" h="668">
                <a:moveTo>
                  <a:pt x="295" y="52"/>
                </a:moveTo>
                <a:cubicBezTo>
                  <a:pt x="667" y="0"/>
                  <a:pt x="667" y="0"/>
                  <a:pt x="667" y="0"/>
                </a:cubicBezTo>
                <a:cubicBezTo>
                  <a:pt x="667" y="329"/>
                  <a:pt x="667" y="329"/>
                  <a:pt x="667" y="329"/>
                </a:cubicBezTo>
                <a:cubicBezTo>
                  <a:pt x="295" y="329"/>
                  <a:pt x="295" y="329"/>
                  <a:pt x="295" y="329"/>
                </a:cubicBezTo>
                <a:lnTo>
                  <a:pt x="295" y="52"/>
                </a:lnTo>
                <a:close/>
                <a:moveTo>
                  <a:pt x="284" y="329"/>
                </a:moveTo>
                <a:cubicBezTo>
                  <a:pt x="284" y="54"/>
                  <a:pt x="284" y="54"/>
                  <a:pt x="284" y="54"/>
                </a:cubicBezTo>
                <a:cubicBezTo>
                  <a:pt x="0" y="94"/>
                  <a:pt x="0" y="94"/>
                  <a:pt x="0" y="94"/>
                </a:cubicBezTo>
                <a:cubicBezTo>
                  <a:pt x="0" y="329"/>
                  <a:pt x="0" y="329"/>
                  <a:pt x="0" y="329"/>
                </a:cubicBezTo>
                <a:lnTo>
                  <a:pt x="284" y="329"/>
                </a:lnTo>
                <a:close/>
                <a:moveTo>
                  <a:pt x="295" y="340"/>
                </a:moveTo>
                <a:cubicBezTo>
                  <a:pt x="295" y="616"/>
                  <a:pt x="295" y="616"/>
                  <a:pt x="295" y="616"/>
                </a:cubicBezTo>
                <a:cubicBezTo>
                  <a:pt x="667" y="668"/>
                  <a:pt x="667" y="668"/>
                  <a:pt x="667" y="668"/>
                </a:cubicBezTo>
                <a:cubicBezTo>
                  <a:pt x="667" y="340"/>
                  <a:pt x="667" y="340"/>
                  <a:pt x="667" y="340"/>
                </a:cubicBezTo>
                <a:lnTo>
                  <a:pt x="295" y="340"/>
                </a:lnTo>
                <a:close/>
                <a:moveTo>
                  <a:pt x="284" y="340"/>
                </a:moveTo>
                <a:cubicBezTo>
                  <a:pt x="0" y="340"/>
                  <a:pt x="0" y="340"/>
                  <a:pt x="0" y="340"/>
                </a:cubicBezTo>
                <a:cubicBezTo>
                  <a:pt x="0" y="575"/>
                  <a:pt x="0" y="575"/>
                  <a:pt x="0" y="575"/>
                </a:cubicBezTo>
                <a:cubicBezTo>
                  <a:pt x="284" y="615"/>
                  <a:pt x="284" y="615"/>
                  <a:pt x="284" y="615"/>
                </a:cubicBezTo>
                <a:lnTo>
                  <a:pt x="284" y="340"/>
                </a:lnTo>
                <a:close/>
                <a:moveTo>
                  <a:pt x="3269" y="123"/>
                </a:moveTo>
                <a:cubicBezTo>
                  <a:pt x="3252" y="123"/>
                  <a:pt x="3252" y="123"/>
                  <a:pt x="3252" y="123"/>
                </a:cubicBezTo>
                <a:cubicBezTo>
                  <a:pt x="3245" y="129"/>
                  <a:pt x="3236" y="136"/>
                  <a:pt x="3227" y="142"/>
                </a:cubicBezTo>
                <a:cubicBezTo>
                  <a:pt x="3217" y="148"/>
                  <a:pt x="3207" y="154"/>
                  <a:pt x="3196" y="160"/>
                </a:cubicBezTo>
                <a:cubicBezTo>
                  <a:pt x="3185" y="166"/>
                  <a:pt x="3174" y="171"/>
                  <a:pt x="3163" y="176"/>
                </a:cubicBezTo>
                <a:cubicBezTo>
                  <a:pt x="3152" y="181"/>
                  <a:pt x="3141" y="185"/>
                  <a:pt x="3131" y="187"/>
                </a:cubicBezTo>
                <a:cubicBezTo>
                  <a:pt x="3131" y="234"/>
                  <a:pt x="3131" y="234"/>
                  <a:pt x="3131" y="234"/>
                </a:cubicBezTo>
                <a:cubicBezTo>
                  <a:pt x="3140" y="231"/>
                  <a:pt x="3149" y="228"/>
                  <a:pt x="3158" y="224"/>
                </a:cubicBezTo>
                <a:cubicBezTo>
                  <a:pt x="3168" y="221"/>
                  <a:pt x="3177" y="216"/>
                  <a:pt x="3185" y="212"/>
                </a:cubicBezTo>
                <a:cubicBezTo>
                  <a:pt x="3194" y="207"/>
                  <a:pt x="3201" y="203"/>
                  <a:pt x="3208" y="198"/>
                </a:cubicBezTo>
                <a:cubicBezTo>
                  <a:pt x="3215" y="194"/>
                  <a:pt x="3220" y="190"/>
                  <a:pt x="3223" y="186"/>
                </a:cubicBezTo>
                <a:cubicBezTo>
                  <a:pt x="3223" y="531"/>
                  <a:pt x="3223" y="531"/>
                  <a:pt x="3223" y="531"/>
                </a:cubicBezTo>
                <a:cubicBezTo>
                  <a:pt x="3269" y="531"/>
                  <a:pt x="3269" y="531"/>
                  <a:pt x="3269" y="531"/>
                </a:cubicBezTo>
                <a:lnTo>
                  <a:pt x="3269" y="123"/>
                </a:lnTo>
                <a:close/>
                <a:moveTo>
                  <a:pt x="3465" y="125"/>
                </a:moveTo>
                <a:cubicBezTo>
                  <a:pt x="3443" y="125"/>
                  <a:pt x="3424" y="130"/>
                  <a:pt x="3407" y="139"/>
                </a:cubicBezTo>
                <a:cubicBezTo>
                  <a:pt x="3390" y="148"/>
                  <a:pt x="3376" y="162"/>
                  <a:pt x="3365" y="180"/>
                </a:cubicBezTo>
                <a:cubicBezTo>
                  <a:pt x="3354" y="198"/>
                  <a:pt x="3345" y="221"/>
                  <a:pt x="3339" y="247"/>
                </a:cubicBezTo>
                <a:cubicBezTo>
                  <a:pt x="3333" y="274"/>
                  <a:pt x="3331" y="305"/>
                  <a:pt x="3331" y="340"/>
                </a:cubicBezTo>
                <a:cubicBezTo>
                  <a:pt x="3331" y="371"/>
                  <a:pt x="3333" y="399"/>
                  <a:pt x="3339" y="424"/>
                </a:cubicBezTo>
                <a:cubicBezTo>
                  <a:pt x="3344" y="448"/>
                  <a:pt x="3353" y="469"/>
                  <a:pt x="3363" y="486"/>
                </a:cubicBezTo>
                <a:cubicBezTo>
                  <a:pt x="3374" y="503"/>
                  <a:pt x="3387" y="516"/>
                  <a:pt x="3403" y="525"/>
                </a:cubicBezTo>
                <a:cubicBezTo>
                  <a:pt x="3419" y="533"/>
                  <a:pt x="3436" y="538"/>
                  <a:pt x="3456" y="538"/>
                </a:cubicBezTo>
                <a:cubicBezTo>
                  <a:pt x="3478" y="538"/>
                  <a:pt x="3496" y="533"/>
                  <a:pt x="3513" y="524"/>
                </a:cubicBezTo>
                <a:cubicBezTo>
                  <a:pt x="3530" y="515"/>
                  <a:pt x="3544" y="501"/>
                  <a:pt x="3555" y="484"/>
                </a:cubicBezTo>
                <a:cubicBezTo>
                  <a:pt x="3566" y="466"/>
                  <a:pt x="3575" y="444"/>
                  <a:pt x="3581" y="418"/>
                </a:cubicBezTo>
                <a:cubicBezTo>
                  <a:pt x="3587" y="393"/>
                  <a:pt x="3590" y="363"/>
                  <a:pt x="3590" y="330"/>
                </a:cubicBezTo>
                <a:cubicBezTo>
                  <a:pt x="3590" y="194"/>
                  <a:pt x="3548" y="125"/>
                  <a:pt x="3465" y="125"/>
                </a:cubicBezTo>
                <a:close/>
                <a:moveTo>
                  <a:pt x="3461" y="499"/>
                </a:moveTo>
                <a:cubicBezTo>
                  <a:pt x="3405" y="499"/>
                  <a:pt x="3377" y="445"/>
                  <a:pt x="3377" y="337"/>
                </a:cubicBezTo>
                <a:cubicBezTo>
                  <a:pt x="3377" y="222"/>
                  <a:pt x="3406" y="164"/>
                  <a:pt x="3463" y="164"/>
                </a:cubicBezTo>
                <a:cubicBezTo>
                  <a:pt x="3517" y="164"/>
                  <a:pt x="3544" y="221"/>
                  <a:pt x="3544" y="334"/>
                </a:cubicBezTo>
                <a:cubicBezTo>
                  <a:pt x="3544" y="444"/>
                  <a:pt x="3516" y="499"/>
                  <a:pt x="3461" y="499"/>
                </a:cubicBezTo>
                <a:close/>
                <a:moveTo>
                  <a:pt x="1382" y="133"/>
                </a:moveTo>
                <a:cubicBezTo>
                  <a:pt x="1270" y="532"/>
                  <a:pt x="1270" y="532"/>
                  <a:pt x="1270" y="532"/>
                </a:cubicBezTo>
                <a:cubicBezTo>
                  <a:pt x="1215" y="532"/>
                  <a:pt x="1215" y="532"/>
                  <a:pt x="1215" y="532"/>
                </a:cubicBezTo>
                <a:cubicBezTo>
                  <a:pt x="1133" y="240"/>
                  <a:pt x="1133" y="240"/>
                  <a:pt x="1133" y="240"/>
                </a:cubicBezTo>
                <a:cubicBezTo>
                  <a:pt x="1130" y="229"/>
                  <a:pt x="1128" y="216"/>
                  <a:pt x="1127" y="200"/>
                </a:cubicBezTo>
                <a:cubicBezTo>
                  <a:pt x="1126" y="200"/>
                  <a:pt x="1126" y="200"/>
                  <a:pt x="1126" y="200"/>
                </a:cubicBezTo>
                <a:cubicBezTo>
                  <a:pt x="1124" y="214"/>
                  <a:pt x="1122" y="227"/>
                  <a:pt x="1118" y="240"/>
                </a:cubicBezTo>
                <a:cubicBezTo>
                  <a:pt x="1036" y="532"/>
                  <a:pt x="1036" y="532"/>
                  <a:pt x="1036" y="532"/>
                </a:cubicBezTo>
                <a:cubicBezTo>
                  <a:pt x="981" y="532"/>
                  <a:pt x="981" y="532"/>
                  <a:pt x="981" y="532"/>
                </a:cubicBezTo>
                <a:cubicBezTo>
                  <a:pt x="865" y="133"/>
                  <a:pt x="865" y="133"/>
                  <a:pt x="865" y="133"/>
                </a:cubicBezTo>
                <a:cubicBezTo>
                  <a:pt x="916" y="133"/>
                  <a:pt x="916" y="133"/>
                  <a:pt x="916" y="133"/>
                </a:cubicBezTo>
                <a:cubicBezTo>
                  <a:pt x="1001" y="439"/>
                  <a:pt x="1001" y="439"/>
                  <a:pt x="1001" y="439"/>
                </a:cubicBezTo>
                <a:cubicBezTo>
                  <a:pt x="1004" y="452"/>
                  <a:pt x="1007" y="466"/>
                  <a:pt x="1008" y="479"/>
                </a:cubicBezTo>
                <a:cubicBezTo>
                  <a:pt x="1009" y="479"/>
                  <a:pt x="1009" y="479"/>
                  <a:pt x="1009" y="479"/>
                </a:cubicBezTo>
                <a:cubicBezTo>
                  <a:pt x="1010" y="468"/>
                  <a:pt x="1013" y="454"/>
                  <a:pt x="1017" y="439"/>
                </a:cubicBezTo>
                <a:cubicBezTo>
                  <a:pt x="1106" y="133"/>
                  <a:pt x="1106" y="133"/>
                  <a:pt x="1106" y="133"/>
                </a:cubicBezTo>
                <a:cubicBezTo>
                  <a:pt x="1151" y="133"/>
                  <a:pt x="1151" y="133"/>
                  <a:pt x="1151" y="133"/>
                </a:cubicBezTo>
                <a:cubicBezTo>
                  <a:pt x="1235" y="441"/>
                  <a:pt x="1235" y="441"/>
                  <a:pt x="1235" y="441"/>
                </a:cubicBezTo>
                <a:cubicBezTo>
                  <a:pt x="1238" y="453"/>
                  <a:pt x="1240" y="465"/>
                  <a:pt x="1242" y="478"/>
                </a:cubicBezTo>
                <a:cubicBezTo>
                  <a:pt x="1243" y="478"/>
                  <a:pt x="1243" y="478"/>
                  <a:pt x="1243" y="478"/>
                </a:cubicBezTo>
                <a:cubicBezTo>
                  <a:pt x="1244" y="469"/>
                  <a:pt x="1246" y="456"/>
                  <a:pt x="1250" y="440"/>
                </a:cubicBezTo>
                <a:cubicBezTo>
                  <a:pt x="1332" y="133"/>
                  <a:pt x="1332" y="133"/>
                  <a:pt x="1332" y="133"/>
                </a:cubicBezTo>
                <a:lnTo>
                  <a:pt x="1382" y="133"/>
                </a:lnTo>
                <a:close/>
                <a:moveTo>
                  <a:pt x="1475" y="153"/>
                </a:moveTo>
                <a:cubicBezTo>
                  <a:pt x="1475" y="162"/>
                  <a:pt x="1472" y="169"/>
                  <a:pt x="1466" y="174"/>
                </a:cubicBezTo>
                <a:cubicBezTo>
                  <a:pt x="1461" y="180"/>
                  <a:pt x="1453" y="183"/>
                  <a:pt x="1445" y="183"/>
                </a:cubicBezTo>
                <a:cubicBezTo>
                  <a:pt x="1437" y="183"/>
                  <a:pt x="1430" y="180"/>
                  <a:pt x="1424" y="175"/>
                </a:cubicBezTo>
                <a:cubicBezTo>
                  <a:pt x="1418" y="169"/>
                  <a:pt x="1416" y="162"/>
                  <a:pt x="1416" y="153"/>
                </a:cubicBezTo>
                <a:cubicBezTo>
                  <a:pt x="1416" y="145"/>
                  <a:pt x="1418" y="138"/>
                  <a:pt x="1424" y="132"/>
                </a:cubicBezTo>
                <a:cubicBezTo>
                  <a:pt x="1430" y="127"/>
                  <a:pt x="1437" y="124"/>
                  <a:pt x="1445" y="124"/>
                </a:cubicBezTo>
                <a:cubicBezTo>
                  <a:pt x="1454" y="124"/>
                  <a:pt x="1461" y="127"/>
                  <a:pt x="1467" y="132"/>
                </a:cubicBezTo>
                <a:cubicBezTo>
                  <a:pt x="1472" y="138"/>
                  <a:pt x="1475" y="145"/>
                  <a:pt x="1475" y="153"/>
                </a:cubicBezTo>
                <a:close/>
                <a:moveTo>
                  <a:pt x="1468" y="532"/>
                </a:moveTo>
                <a:cubicBezTo>
                  <a:pt x="1422" y="532"/>
                  <a:pt x="1422" y="532"/>
                  <a:pt x="1422" y="532"/>
                </a:cubicBezTo>
                <a:cubicBezTo>
                  <a:pt x="1422" y="247"/>
                  <a:pt x="1422" y="247"/>
                  <a:pt x="1422" y="247"/>
                </a:cubicBezTo>
                <a:cubicBezTo>
                  <a:pt x="1468" y="247"/>
                  <a:pt x="1468" y="247"/>
                  <a:pt x="1468" y="247"/>
                </a:cubicBezTo>
                <a:lnTo>
                  <a:pt x="1468" y="532"/>
                </a:lnTo>
                <a:close/>
                <a:moveTo>
                  <a:pt x="1772" y="532"/>
                </a:moveTo>
                <a:cubicBezTo>
                  <a:pt x="1726" y="532"/>
                  <a:pt x="1726" y="532"/>
                  <a:pt x="1726" y="532"/>
                </a:cubicBezTo>
                <a:cubicBezTo>
                  <a:pt x="1726" y="369"/>
                  <a:pt x="1726" y="369"/>
                  <a:pt x="1726" y="369"/>
                </a:cubicBezTo>
                <a:cubicBezTo>
                  <a:pt x="1726" y="309"/>
                  <a:pt x="1704" y="279"/>
                  <a:pt x="1660" y="279"/>
                </a:cubicBezTo>
                <a:cubicBezTo>
                  <a:pt x="1638" y="279"/>
                  <a:pt x="1619" y="288"/>
                  <a:pt x="1604" y="305"/>
                </a:cubicBezTo>
                <a:cubicBezTo>
                  <a:pt x="1589" y="322"/>
                  <a:pt x="1581" y="343"/>
                  <a:pt x="1581" y="369"/>
                </a:cubicBezTo>
                <a:cubicBezTo>
                  <a:pt x="1581" y="532"/>
                  <a:pt x="1581" y="532"/>
                  <a:pt x="1581" y="532"/>
                </a:cubicBezTo>
                <a:cubicBezTo>
                  <a:pt x="1536" y="532"/>
                  <a:pt x="1536" y="532"/>
                  <a:pt x="1536" y="532"/>
                </a:cubicBezTo>
                <a:cubicBezTo>
                  <a:pt x="1536" y="247"/>
                  <a:pt x="1536" y="247"/>
                  <a:pt x="1536" y="247"/>
                </a:cubicBezTo>
                <a:cubicBezTo>
                  <a:pt x="1581" y="247"/>
                  <a:pt x="1581" y="247"/>
                  <a:pt x="1581" y="247"/>
                </a:cubicBezTo>
                <a:cubicBezTo>
                  <a:pt x="1581" y="294"/>
                  <a:pt x="1581" y="294"/>
                  <a:pt x="1581" y="294"/>
                </a:cubicBezTo>
                <a:cubicBezTo>
                  <a:pt x="1583" y="294"/>
                  <a:pt x="1583" y="294"/>
                  <a:pt x="1583" y="294"/>
                </a:cubicBezTo>
                <a:cubicBezTo>
                  <a:pt x="1604" y="258"/>
                  <a:pt x="1635" y="240"/>
                  <a:pt x="1676" y="240"/>
                </a:cubicBezTo>
                <a:cubicBezTo>
                  <a:pt x="1707" y="240"/>
                  <a:pt x="1731" y="250"/>
                  <a:pt x="1747" y="271"/>
                </a:cubicBezTo>
                <a:cubicBezTo>
                  <a:pt x="1764" y="291"/>
                  <a:pt x="1772" y="320"/>
                  <a:pt x="1772" y="358"/>
                </a:cubicBezTo>
                <a:lnTo>
                  <a:pt x="1772" y="532"/>
                </a:lnTo>
                <a:close/>
                <a:moveTo>
                  <a:pt x="2087" y="532"/>
                </a:moveTo>
                <a:cubicBezTo>
                  <a:pt x="2041" y="532"/>
                  <a:pt x="2041" y="532"/>
                  <a:pt x="2041" y="532"/>
                </a:cubicBezTo>
                <a:cubicBezTo>
                  <a:pt x="2041" y="483"/>
                  <a:pt x="2041" y="483"/>
                  <a:pt x="2041" y="483"/>
                </a:cubicBezTo>
                <a:cubicBezTo>
                  <a:pt x="2040" y="483"/>
                  <a:pt x="2040" y="483"/>
                  <a:pt x="2040" y="483"/>
                </a:cubicBezTo>
                <a:cubicBezTo>
                  <a:pt x="2019" y="520"/>
                  <a:pt x="1986" y="539"/>
                  <a:pt x="1942" y="539"/>
                </a:cubicBezTo>
                <a:cubicBezTo>
                  <a:pt x="1906" y="539"/>
                  <a:pt x="1878" y="526"/>
                  <a:pt x="1856" y="500"/>
                </a:cubicBezTo>
                <a:cubicBezTo>
                  <a:pt x="1835" y="474"/>
                  <a:pt x="1824" y="440"/>
                  <a:pt x="1824" y="396"/>
                </a:cubicBezTo>
                <a:cubicBezTo>
                  <a:pt x="1824" y="349"/>
                  <a:pt x="1836" y="312"/>
                  <a:pt x="1860" y="283"/>
                </a:cubicBezTo>
                <a:cubicBezTo>
                  <a:pt x="1883" y="255"/>
                  <a:pt x="1915" y="240"/>
                  <a:pt x="1955" y="240"/>
                </a:cubicBezTo>
                <a:cubicBezTo>
                  <a:pt x="1993" y="240"/>
                  <a:pt x="2022" y="256"/>
                  <a:pt x="2040" y="286"/>
                </a:cubicBezTo>
                <a:cubicBezTo>
                  <a:pt x="2041" y="286"/>
                  <a:pt x="2041" y="286"/>
                  <a:pt x="2041" y="286"/>
                </a:cubicBezTo>
                <a:cubicBezTo>
                  <a:pt x="2041" y="110"/>
                  <a:pt x="2041" y="110"/>
                  <a:pt x="2041" y="110"/>
                </a:cubicBezTo>
                <a:cubicBezTo>
                  <a:pt x="2087" y="110"/>
                  <a:pt x="2087" y="110"/>
                  <a:pt x="2087" y="110"/>
                </a:cubicBezTo>
                <a:lnTo>
                  <a:pt x="2087" y="532"/>
                </a:lnTo>
                <a:close/>
                <a:moveTo>
                  <a:pt x="2041" y="403"/>
                </a:moveTo>
                <a:cubicBezTo>
                  <a:pt x="2041" y="361"/>
                  <a:pt x="2041" y="361"/>
                  <a:pt x="2041" y="361"/>
                </a:cubicBezTo>
                <a:cubicBezTo>
                  <a:pt x="2041" y="338"/>
                  <a:pt x="2033" y="318"/>
                  <a:pt x="2018" y="303"/>
                </a:cubicBezTo>
                <a:cubicBezTo>
                  <a:pt x="2002" y="287"/>
                  <a:pt x="1983" y="279"/>
                  <a:pt x="1960" y="279"/>
                </a:cubicBezTo>
                <a:cubicBezTo>
                  <a:pt x="1933" y="279"/>
                  <a:pt x="1911" y="289"/>
                  <a:pt x="1895" y="310"/>
                </a:cubicBezTo>
                <a:cubicBezTo>
                  <a:pt x="1879" y="330"/>
                  <a:pt x="1871" y="358"/>
                  <a:pt x="1871" y="394"/>
                </a:cubicBezTo>
                <a:cubicBezTo>
                  <a:pt x="1871" y="427"/>
                  <a:pt x="1879" y="452"/>
                  <a:pt x="1894" y="471"/>
                </a:cubicBezTo>
                <a:cubicBezTo>
                  <a:pt x="1909" y="490"/>
                  <a:pt x="1929" y="500"/>
                  <a:pt x="1955" y="500"/>
                </a:cubicBezTo>
                <a:cubicBezTo>
                  <a:pt x="1980" y="500"/>
                  <a:pt x="2001" y="491"/>
                  <a:pt x="2017" y="473"/>
                </a:cubicBezTo>
                <a:cubicBezTo>
                  <a:pt x="2033" y="454"/>
                  <a:pt x="2041" y="431"/>
                  <a:pt x="2041" y="403"/>
                </a:cubicBezTo>
                <a:close/>
                <a:moveTo>
                  <a:pt x="2425" y="388"/>
                </a:moveTo>
                <a:cubicBezTo>
                  <a:pt x="2425" y="434"/>
                  <a:pt x="2412" y="470"/>
                  <a:pt x="2387" y="497"/>
                </a:cubicBezTo>
                <a:cubicBezTo>
                  <a:pt x="2361" y="525"/>
                  <a:pt x="2327" y="539"/>
                  <a:pt x="2284" y="539"/>
                </a:cubicBezTo>
                <a:cubicBezTo>
                  <a:pt x="2242" y="539"/>
                  <a:pt x="2208" y="525"/>
                  <a:pt x="2183" y="499"/>
                </a:cubicBezTo>
                <a:cubicBezTo>
                  <a:pt x="2158" y="472"/>
                  <a:pt x="2145" y="437"/>
                  <a:pt x="2145" y="393"/>
                </a:cubicBezTo>
                <a:cubicBezTo>
                  <a:pt x="2145" y="346"/>
                  <a:pt x="2158" y="309"/>
                  <a:pt x="2184" y="281"/>
                </a:cubicBezTo>
                <a:cubicBezTo>
                  <a:pt x="2210" y="254"/>
                  <a:pt x="2245" y="240"/>
                  <a:pt x="2290" y="240"/>
                </a:cubicBezTo>
                <a:cubicBezTo>
                  <a:pt x="2332" y="240"/>
                  <a:pt x="2366" y="253"/>
                  <a:pt x="2389" y="280"/>
                </a:cubicBezTo>
                <a:cubicBezTo>
                  <a:pt x="2413" y="306"/>
                  <a:pt x="2425" y="342"/>
                  <a:pt x="2425" y="388"/>
                </a:cubicBezTo>
                <a:close/>
                <a:moveTo>
                  <a:pt x="2379" y="390"/>
                </a:moveTo>
                <a:cubicBezTo>
                  <a:pt x="2379" y="354"/>
                  <a:pt x="2371" y="327"/>
                  <a:pt x="2355" y="308"/>
                </a:cubicBezTo>
                <a:cubicBezTo>
                  <a:pt x="2339" y="289"/>
                  <a:pt x="2316" y="279"/>
                  <a:pt x="2287" y="279"/>
                </a:cubicBezTo>
                <a:cubicBezTo>
                  <a:pt x="2258" y="279"/>
                  <a:pt x="2234" y="289"/>
                  <a:pt x="2217" y="308"/>
                </a:cubicBezTo>
                <a:cubicBezTo>
                  <a:pt x="2200" y="328"/>
                  <a:pt x="2192" y="356"/>
                  <a:pt x="2192" y="391"/>
                </a:cubicBezTo>
                <a:cubicBezTo>
                  <a:pt x="2192" y="425"/>
                  <a:pt x="2200" y="452"/>
                  <a:pt x="2218" y="471"/>
                </a:cubicBezTo>
                <a:cubicBezTo>
                  <a:pt x="2235" y="490"/>
                  <a:pt x="2258" y="500"/>
                  <a:pt x="2287" y="500"/>
                </a:cubicBezTo>
                <a:cubicBezTo>
                  <a:pt x="2317" y="500"/>
                  <a:pt x="2339" y="490"/>
                  <a:pt x="2355" y="471"/>
                </a:cubicBezTo>
                <a:cubicBezTo>
                  <a:pt x="2371" y="453"/>
                  <a:pt x="2379" y="425"/>
                  <a:pt x="2379" y="390"/>
                </a:cubicBezTo>
                <a:close/>
                <a:moveTo>
                  <a:pt x="2842" y="247"/>
                </a:moveTo>
                <a:cubicBezTo>
                  <a:pt x="2757" y="532"/>
                  <a:pt x="2757" y="532"/>
                  <a:pt x="2757" y="532"/>
                </a:cubicBezTo>
                <a:cubicBezTo>
                  <a:pt x="2710" y="532"/>
                  <a:pt x="2710" y="532"/>
                  <a:pt x="2710" y="532"/>
                </a:cubicBezTo>
                <a:cubicBezTo>
                  <a:pt x="2651" y="328"/>
                  <a:pt x="2651" y="328"/>
                  <a:pt x="2651" y="328"/>
                </a:cubicBezTo>
                <a:cubicBezTo>
                  <a:pt x="2649" y="321"/>
                  <a:pt x="2648" y="312"/>
                  <a:pt x="2647" y="302"/>
                </a:cubicBezTo>
                <a:cubicBezTo>
                  <a:pt x="2646" y="302"/>
                  <a:pt x="2646" y="302"/>
                  <a:pt x="2646" y="302"/>
                </a:cubicBezTo>
                <a:cubicBezTo>
                  <a:pt x="2645" y="308"/>
                  <a:pt x="2643" y="317"/>
                  <a:pt x="2640" y="328"/>
                </a:cubicBezTo>
                <a:cubicBezTo>
                  <a:pt x="2576" y="532"/>
                  <a:pt x="2576" y="532"/>
                  <a:pt x="2576" y="532"/>
                </a:cubicBezTo>
                <a:cubicBezTo>
                  <a:pt x="2531" y="532"/>
                  <a:pt x="2531" y="532"/>
                  <a:pt x="2531" y="532"/>
                </a:cubicBezTo>
                <a:cubicBezTo>
                  <a:pt x="2445" y="247"/>
                  <a:pt x="2445" y="247"/>
                  <a:pt x="2445" y="247"/>
                </a:cubicBezTo>
                <a:cubicBezTo>
                  <a:pt x="2493" y="247"/>
                  <a:pt x="2493" y="247"/>
                  <a:pt x="2493" y="247"/>
                </a:cubicBezTo>
                <a:cubicBezTo>
                  <a:pt x="2551" y="461"/>
                  <a:pt x="2551" y="461"/>
                  <a:pt x="2551" y="461"/>
                </a:cubicBezTo>
                <a:cubicBezTo>
                  <a:pt x="2553" y="469"/>
                  <a:pt x="2554" y="477"/>
                  <a:pt x="2555" y="487"/>
                </a:cubicBezTo>
                <a:cubicBezTo>
                  <a:pt x="2557" y="487"/>
                  <a:pt x="2557" y="487"/>
                  <a:pt x="2557" y="487"/>
                </a:cubicBezTo>
                <a:cubicBezTo>
                  <a:pt x="2558" y="480"/>
                  <a:pt x="2559" y="471"/>
                  <a:pt x="2563" y="461"/>
                </a:cubicBezTo>
                <a:cubicBezTo>
                  <a:pt x="2628" y="247"/>
                  <a:pt x="2628" y="247"/>
                  <a:pt x="2628" y="247"/>
                </a:cubicBezTo>
                <a:cubicBezTo>
                  <a:pt x="2670" y="247"/>
                  <a:pt x="2670" y="247"/>
                  <a:pt x="2670" y="247"/>
                </a:cubicBezTo>
                <a:cubicBezTo>
                  <a:pt x="2729" y="462"/>
                  <a:pt x="2729" y="462"/>
                  <a:pt x="2729" y="462"/>
                </a:cubicBezTo>
                <a:cubicBezTo>
                  <a:pt x="2731" y="469"/>
                  <a:pt x="2732" y="477"/>
                  <a:pt x="2733" y="487"/>
                </a:cubicBezTo>
                <a:cubicBezTo>
                  <a:pt x="2735" y="487"/>
                  <a:pt x="2735" y="487"/>
                  <a:pt x="2735" y="487"/>
                </a:cubicBezTo>
                <a:cubicBezTo>
                  <a:pt x="2735" y="478"/>
                  <a:pt x="2737" y="470"/>
                  <a:pt x="2739" y="462"/>
                </a:cubicBezTo>
                <a:cubicBezTo>
                  <a:pt x="2797" y="247"/>
                  <a:pt x="2797" y="247"/>
                  <a:pt x="2797" y="247"/>
                </a:cubicBezTo>
                <a:lnTo>
                  <a:pt x="2842" y="247"/>
                </a:lnTo>
                <a:close/>
                <a:moveTo>
                  <a:pt x="3039" y="456"/>
                </a:moveTo>
                <a:cubicBezTo>
                  <a:pt x="3039" y="480"/>
                  <a:pt x="3029" y="500"/>
                  <a:pt x="3010" y="516"/>
                </a:cubicBezTo>
                <a:cubicBezTo>
                  <a:pt x="2991" y="531"/>
                  <a:pt x="2966" y="539"/>
                  <a:pt x="2935" y="539"/>
                </a:cubicBezTo>
                <a:cubicBezTo>
                  <a:pt x="2908" y="539"/>
                  <a:pt x="2884" y="533"/>
                  <a:pt x="2864" y="521"/>
                </a:cubicBezTo>
                <a:cubicBezTo>
                  <a:pt x="2864" y="473"/>
                  <a:pt x="2864" y="473"/>
                  <a:pt x="2864" y="473"/>
                </a:cubicBezTo>
                <a:cubicBezTo>
                  <a:pt x="2886" y="491"/>
                  <a:pt x="2911" y="500"/>
                  <a:pt x="2938" y="500"/>
                </a:cubicBezTo>
                <a:cubicBezTo>
                  <a:pt x="2974" y="500"/>
                  <a:pt x="2992" y="487"/>
                  <a:pt x="2992" y="460"/>
                </a:cubicBezTo>
                <a:cubicBezTo>
                  <a:pt x="2992" y="449"/>
                  <a:pt x="2989" y="441"/>
                  <a:pt x="2982" y="434"/>
                </a:cubicBezTo>
                <a:cubicBezTo>
                  <a:pt x="2975" y="427"/>
                  <a:pt x="2959" y="418"/>
                  <a:pt x="2934" y="406"/>
                </a:cubicBezTo>
                <a:cubicBezTo>
                  <a:pt x="2908" y="396"/>
                  <a:pt x="2891" y="384"/>
                  <a:pt x="2880" y="372"/>
                </a:cubicBezTo>
                <a:cubicBezTo>
                  <a:pt x="2870" y="360"/>
                  <a:pt x="2865" y="343"/>
                  <a:pt x="2865" y="323"/>
                </a:cubicBezTo>
                <a:cubicBezTo>
                  <a:pt x="2865" y="299"/>
                  <a:pt x="2874" y="280"/>
                  <a:pt x="2893" y="264"/>
                </a:cubicBezTo>
                <a:cubicBezTo>
                  <a:pt x="2912" y="248"/>
                  <a:pt x="2936" y="240"/>
                  <a:pt x="2965" y="240"/>
                </a:cubicBezTo>
                <a:cubicBezTo>
                  <a:pt x="2987" y="240"/>
                  <a:pt x="3008" y="245"/>
                  <a:pt x="3026" y="254"/>
                </a:cubicBezTo>
                <a:cubicBezTo>
                  <a:pt x="3026" y="299"/>
                  <a:pt x="3026" y="299"/>
                  <a:pt x="3026" y="299"/>
                </a:cubicBezTo>
                <a:cubicBezTo>
                  <a:pt x="3007" y="286"/>
                  <a:pt x="2986" y="279"/>
                  <a:pt x="2961" y="279"/>
                </a:cubicBezTo>
                <a:cubicBezTo>
                  <a:pt x="2946" y="279"/>
                  <a:pt x="2934" y="283"/>
                  <a:pt x="2925" y="290"/>
                </a:cubicBezTo>
                <a:cubicBezTo>
                  <a:pt x="2916" y="298"/>
                  <a:pt x="2911" y="307"/>
                  <a:pt x="2911" y="319"/>
                </a:cubicBezTo>
                <a:cubicBezTo>
                  <a:pt x="2911" y="332"/>
                  <a:pt x="2915" y="341"/>
                  <a:pt x="2922" y="348"/>
                </a:cubicBezTo>
                <a:cubicBezTo>
                  <a:pt x="2929" y="355"/>
                  <a:pt x="2943" y="363"/>
                  <a:pt x="2965" y="372"/>
                </a:cubicBezTo>
                <a:cubicBezTo>
                  <a:pt x="2993" y="383"/>
                  <a:pt x="3012" y="396"/>
                  <a:pt x="3022" y="408"/>
                </a:cubicBezTo>
                <a:cubicBezTo>
                  <a:pt x="3033" y="421"/>
                  <a:pt x="3039" y="437"/>
                  <a:pt x="3039" y="45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15" tIns="45707" rIns="91415" bIns="45707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4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92936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&amp; Non-bulleted 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4853" y="1508579"/>
            <a:ext cx="4571622" cy="548594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211728" cy="9175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10572902" cy="4624279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89964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 defTabSz="93264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0" baseline="0" dirty="0">
                <a:ln w="3175">
                  <a:noFill/>
                </a:ln>
                <a:gradFill>
                  <a:gsLst>
                    <a:gs pos="76768">
                      <a:srgbClr val="FFFFFF"/>
                    </a:gs>
                    <a:gs pos="53000">
                      <a:srgbClr val="FFFFFF"/>
                    </a:gs>
                  </a:gsLst>
                  <a:lin ang="5400000" scaled="0"/>
                </a:gradFill>
                <a:effectLst/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08941747"/>
      </p:ext>
    </p:extLst>
  </p:cSld>
  <p:clrMapOvr>
    <a:masterClrMapping/>
  </p:clrMapOvr>
  <p:transition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28234044"/>
      </p:ext>
    </p:extLst>
  </p:cSld>
  <p:clrMapOvr>
    <a:masterClrMapping/>
  </p:clrMapOvr>
  <p:transition>
    <p:fad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595990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42" y="1209979"/>
            <a:ext cx="10056812" cy="849463"/>
          </a:xfrm>
          <a:noFill/>
        </p:spPr>
        <p:txBody>
          <a:bodyPr tIns="91440" bIns="91440" anchor="t" anchorCtr="0">
            <a:spAutoFit/>
          </a:bodyPr>
          <a:lstStyle>
            <a:lvl1pPr algn="l" defTabSz="93264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1" kern="1200" cap="none" spc="-1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41" y="3954463"/>
            <a:ext cx="10058401" cy="7386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lang="en-US" sz="3200" kern="1200" spc="0" baseline="0" dirty="0" smtClean="0">
                <a:gradFill>
                  <a:gsLst>
                    <a:gs pos="76768">
                      <a:srgbClr val="FFFFFF"/>
                    </a:gs>
                    <a:gs pos="53000">
                      <a:srgbClr val="FFFFFF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932649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500364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Windows 10"/>
          <p:cNvSpPr>
            <a:spLocks noChangeAspect="1" noEditPoints="1"/>
          </p:cNvSpPr>
          <p:nvPr userDrawn="1"/>
        </p:nvSpPr>
        <p:spPr bwMode="auto">
          <a:xfrm>
            <a:off x="1067282" y="3115265"/>
            <a:ext cx="4088834" cy="764007"/>
          </a:xfrm>
          <a:custGeom>
            <a:avLst/>
            <a:gdLst>
              <a:gd name="T0" fmla="*/ 295 w 3590"/>
              <a:gd name="T1" fmla="*/ 329 h 668"/>
              <a:gd name="T2" fmla="*/ 0 w 3590"/>
              <a:gd name="T3" fmla="*/ 94 h 668"/>
              <a:gd name="T4" fmla="*/ 295 w 3590"/>
              <a:gd name="T5" fmla="*/ 616 h 668"/>
              <a:gd name="T6" fmla="*/ 284 w 3590"/>
              <a:gd name="T7" fmla="*/ 340 h 668"/>
              <a:gd name="T8" fmla="*/ 284 w 3590"/>
              <a:gd name="T9" fmla="*/ 340 h 668"/>
              <a:gd name="T10" fmla="*/ 3196 w 3590"/>
              <a:gd name="T11" fmla="*/ 160 h 668"/>
              <a:gd name="T12" fmla="*/ 3158 w 3590"/>
              <a:gd name="T13" fmla="*/ 224 h 668"/>
              <a:gd name="T14" fmla="*/ 3223 w 3590"/>
              <a:gd name="T15" fmla="*/ 531 h 668"/>
              <a:gd name="T16" fmla="*/ 3407 w 3590"/>
              <a:gd name="T17" fmla="*/ 139 h 668"/>
              <a:gd name="T18" fmla="*/ 3339 w 3590"/>
              <a:gd name="T19" fmla="*/ 424 h 668"/>
              <a:gd name="T20" fmla="*/ 3513 w 3590"/>
              <a:gd name="T21" fmla="*/ 524 h 668"/>
              <a:gd name="T22" fmla="*/ 3465 w 3590"/>
              <a:gd name="T23" fmla="*/ 125 h 668"/>
              <a:gd name="T24" fmla="*/ 3544 w 3590"/>
              <a:gd name="T25" fmla="*/ 334 h 668"/>
              <a:gd name="T26" fmla="*/ 1215 w 3590"/>
              <a:gd name="T27" fmla="*/ 532 h 668"/>
              <a:gd name="T28" fmla="*/ 1118 w 3590"/>
              <a:gd name="T29" fmla="*/ 240 h 668"/>
              <a:gd name="T30" fmla="*/ 916 w 3590"/>
              <a:gd name="T31" fmla="*/ 133 h 668"/>
              <a:gd name="T32" fmla="*/ 1017 w 3590"/>
              <a:gd name="T33" fmla="*/ 439 h 668"/>
              <a:gd name="T34" fmla="*/ 1242 w 3590"/>
              <a:gd name="T35" fmla="*/ 478 h 668"/>
              <a:gd name="T36" fmla="*/ 1382 w 3590"/>
              <a:gd name="T37" fmla="*/ 133 h 668"/>
              <a:gd name="T38" fmla="*/ 1424 w 3590"/>
              <a:gd name="T39" fmla="*/ 175 h 668"/>
              <a:gd name="T40" fmla="*/ 1467 w 3590"/>
              <a:gd name="T41" fmla="*/ 132 h 668"/>
              <a:gd name="T42" fmla="*/ 1422 w 3590"/>
              <a:gd name="T43" fmla="*/ 247 h 668"/>
              <a:gd name="T44" fmla="*/ 1726 w 3590"/>
              <a:gd name="T45" fmla="*/ 532 h 668"/>
              <a:gd name="T46" fmla="*/ 1581 w 3590"/>
              <a:gd name="T47" fmla="*/ 369 h 668"/>
              <a:gd name="T48" fmla="*/ 1581 w 3590"/>
              <a:gd name="T49" fmla="*/ 247 h 668"/>
              <a:gd name="T50" fmla="*/ 1747 w 3590"/>
              <a:gd name="T51" fmla="*/ 271 h 668"/>
              <a:gd name="T52" fmla="*/ 2041 w 3590"/>
              <a:gd name="T53" fmla="*/ 532 h 668"/>
              <a:gd name="T54" fmla="*/ 1856 w 3590"/>
              <a:gd name="T55" fmla="*/ 500 h 668"/>
              <a:gd name="T56" fmla="*/ 2040 w 3590"/>
              <a:gd name="T57" fmla="*/ 286 h 668"/>
              <a:gd name="T58" fmla="*/ 2087 w 3590"/>
              <a:gd name="T59" fmla="*/ 532 h 668"/>
              <a:gd name="T60" fmla="*/ 1960 w 3590"/>
              <a:gd name="T61" fmla="*/ 279 h 668"/>
              <a:gd name="T62" fmla="*/ 1955 w 3590"/>
              <a:gd name="T63" fmla="*/ 500 h 668"/>
              <a:gd name="T64" fmla="*/ 2387 w 3590"/>
              <a:gd name="T65" fmla="*/ 497 h 668"/>
              <a:gd name="T66" fmla="*/ 2184 w 3590"/>
              <a:gd name="T67" fmla="*/ 281 h 668"/>
              <a:gd name="T68" fmla="*/ 2379 w 3590"/>
              <a:gd name="T69" fmla="*/ 390 h 668"/>
              <a:gd name="T70" fmla="*/ 2192 w 3590"/>
              <a:gd name="T71" fmla="*/ 391 h 668"/>
              <a:gd name="T72" fmla="*/ 2379 w 3590"/>
              <a:gd name="T73" fmla="*/ 390 h 668"/>
              <a:gd name="T74" fmla="*/ 2651 w 3590"/>
              <a:gd name="T75" fmla="*/ 328 h 668"/>
              <a:gd name="T76" fmla="*/ 2576 w 3590"/>
              <a:gd name="T77" fmla="*/ 532 h 668"/>
              <a:gd name="T78" fmla="*/ 2551 w 3590"/>
              <a:gd name="T79" fmla="*/ 461 h 668"/>
              <a:gd name="T80" fmla="*/ 2628 w 3590"/>
              <a:gd name="T81" fmla="*/ 247 h 668"/>
              <a:gd name="T82" fmla="*/ 2735 w 3590"/>
              <a:gd name="T83" fmla="*/ 487 h 668"/>
              <a:gd name="T84" fmla="*/ 3039 w 3590"/>
              <a:gd name="T85" fmla="*/ 456 h 668"/>
              <a:gd name="T86" fmla="*/ 2864 w 3590"/>
              <a:gd name="T87" fmla="*/ 473 h 668"/>
              <a:gd name="T88" fmla="*/ 2934 w 3590"/>
              <a:gd name="T89" fmla="*/ 406 h 668"/>
              <a:gd name="T90" fmla="*/ 2965 w 3590"/>
              <a:gd name="T91" fmla="*/ 240 h 668"/>
              <a:gd name="T92" fmla="*/ 2925 w 3590"/>
              <a:gd name="T93" fmla="*/ 290 h 668"/>
              <a:gd name="T94" fmla="*/ 3022 w 3590"/>
              <a:gd name="T95" fmla="*/ 408 h 6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3590" h="668">
                <a:moveTo>
                  <a:pt x="295" y="52"/>
                </a:moveTo>
                <a:cubicBezTo>
                  <a:pt x="667" y="0"/>
                  <a:pt x="667" y="0"/>
                  <a:pt x="667" y="0"/>
                </a:cubicBezTo>
                <a:cubicBezTo>
                  <a:pt x="667" y="329"/>
                  <a:pt x="667" y="329"/>
                  <a:pt x="667" y="329"/>
                </a:cubicBezTo>
                <a:cubicBezTo>
                  <a:pt x="295" y="329"/>
                  <a:pt x="295" y="329"/>
                  <a:pt x="295" y="329"/>
                </a:cubicBezTo>
                <a:lnTo>
                  <a:pt x="295" y="52"/>
                </a:lnTo>
                <a:close/>
                <a:moveTo>
                  <a:pt x="284" y="329"/>
                </a:moveTo>
                <a:cubicBezTo>
                  <a:pt x="284" y="54"/>
                  <a:pt x="284" y="54"/>
                  <a:pt x="284" y="54"/>
                </a:cubicBezTo>
                <a:cubicBezTo>
                  <a:pt x="0" y="94"/>
                  <a:pt x="0" y="94"/>
                  <a:pt x="0" y="94"/>
                </a:cubicBezTo>
                <a:cubicBezTo>
                  <a:pt x="0" y="329"/>
                  <a:pt x="0" y="329"/>
                  <a:pt x="0" y="329"/>
                </a:cubicBezTo>
                <a:lnTo>
                  <a:pt x="284" y="329"/>
                </a:lnTo>
                <a:close/>
                <a:moveTo>
                  <a:pt x="295" y="340"/>
                </a:moveTo>
                <a:cubicBezTo>
                  <a:pt x="295" y="616"/>
                  <a:pt x="295" y="616"/>
                  <a:pt x="295" y="616"/>
                </a:cubicBezTo>
                <a:cubicBezTo>
                  <a:pt x="667" y="668"/>
                  <a:pt x="667" y="668"/>
                  <a:pt x="667" y="668"/>
                </a:cubicBezTo>
                <a:cubicBezTo>
                  <a:pt x="667" y="340"/>
                  <a:pt x="667" y="340"/>
                  <a:pt x="667" y="340"/>
                </a:cubicBezTo>
                <a:lnTo>
                  <a:pt x="295" y="340"/>
                </a:lnTo>
                <a:close/>
                <a:moveTo>
                  <a:pt x="284" y="340"/>
                </a:moveTo>
                <a:cubicBezTo>
                  <a:pt x="0" y="340"/>
                  <a:pt x="0" y="340"/>
                  <a:pt x="0" y="340"/>
                </a:cubicBezTo>
                <a:cubicBezTo>
                  <a:pt x="0" y="575"/>
                  <a:pt x="0" y="575"/>
                  <a:pt x="0" y="575"/>
                </a:cubicBezTo>
                <a:cubicBezTo>
                  <a:pt x="284" y="615"/>
                  <a:pt x="284" y="615"/>
                  <a:pt x="284" y="615"/>
                </a:cubicBezTo>
                <a:lnTo>
                  <a:pt x="284" y="340"/>
                </a:lnTo>
                <a:close/>
                <a:moveTo>
                  <a:pt x="3269" y="123"/>
                </a:moveTo>
                <a:cubicBezTo>
                  <a:pt x="3252" y="123"/>
                  <a:pt x="3252" y="123"/>
                  <a:pt x="3252" y="123"/>
                </a:cubicBezTo>
                <a:cubicBezTo>
                  <a:pt x="3245" y="129"/>
                  <a:pt x="3236" y="136"/>
                  <a:pt x="3227" y="142"/>
                </a:cubicBezTo>
                <a:cubicBezTo>
                  <a:pt x="3217" y="148"/>
                  <a:pt x="3207" y="154"/>
                  <a:pt x="3196" y="160"/>
                </a:cubicBezTo>
                <a:cubicBezTo>
                  <a:pt x="3185" y="166"/>
                  <a:pt x="3174" y="171"/>
                  <a:pt x="3163" y="176"/>
                </a:cubicBezTo>
                <a:cubicBezTo>
                  <a:pt x="3152" y="181"/>
                  <a:pt x="3141" y="185"/>
                  <a:pt x="3131" y="187"/>
                </a:cubicBezTo>
                <a:cubicBezTo>
                  <a:pt x="3131" y="234"/>
                  <a:pt x="3131" y="234"/>
                  <a:pt x="3131" y="234"/>
                </a:cubicBezTo>
                <a:cubicBezTo>
                  <a:pt x="3140" y="231"/>
                  <a:pt x="3149" y="228"/>
                  <a:pt x="3158" y="224"/>
                </a:cubicBezTo>
                <a:cubicBezTo>
                  <a:pt x="3168" y="221"/>
                  <a:pt x="3177" y="216"/>
                  <a:pt x="3185" y="212"/>
                </a:cubicBezTo>
                <a:cubicBezTo>
                  <a:pt x="3194" y="207"/>
                  <a:pt x="3201" y="203"/>
                  <a:pt x="3208" y="198"/>
                </a:cubicBezTo>
                <a:cubicBezTo>
                  <a:pt x="3215" y="194"/>
                  <a:pt x="3220" y="190"/>
                  <a:pt x="3223" y="186"/>
                </a:cubicBezTo>
                <a:cubicBezTo>
                  <a:pt x="3223" y="531"/>
                  <a:pt x="3223" y="531"/>
                  <a:pt x="3223" y="531"/>
                </a:cubicBezTo>
                <a:cubicBezTo>
                  <a:pt x="3269" y="531"/>
                  <a:pt x="3269" y="531"/>
                  <a:pt x="3269" y="531"/>
                </a:cubicBezTo>
                <a:lnTo>
                  <a:pt x="3269" y="123"/>
                </a:lnTo>
                <a:close/>
                <a:moveTo>
                  <a:pt x="3465" y="125"/>
                </a:moveTo>
                <a:cubicBezTo>
                  <a:pt x="3443" y="125"/>
                  <a:pt x="3424" y="130"/>
                  <a:pt x="3407" y="139"/>
                </a:cubicBezTo>
                <a:cubicBezTo>
                  <a:pt x="3390" y="148"/>
                  <a:pt x="3376" y="162"/>
                  <a:pt x="3365" y="180"/>
                </a:cubicBezTo>
                <a:cubicBezTo>
                  <a:pt x="3354" y="198"/>
                  <a:pt x="3345" y="221"/>
                  <a:pt x="3339" y="247"/>
                </a:cubicBezTo>
                <a:cubicBezTo>
                  <a:pt x="3333" y="274"/>
                  <a:pt x="3331" y="305"/>
                  <a:pt x="3331" y="340"/>
                </a:cubicBezTo>
                <a:cubicBezTo>
                  <a:pt x="3331" y="371"/>
                  <a:pt x="3333" y="399"/>
                  <a:pt x="3339" y="424"/>
                </a:cubicBezTo>
                <a:cubicBezTo>
                  <a:pt x="3344" y="448"/>
                  <a:pt x="3353" y="469"/>
                  <a:pt x="3363" y="486"/>
                </a:cubicBezTo>
                <a:cubicBezTo>
                  <a:pt x="3374" y="503"/>
                  <a:pt x="3387" y="516"/>
                  <a:pt x="3403" y="525"/>
                </a:cubicBezTo>
                <a:cubicBezTo>
                  <a:pt x="3419" y="533"/>
                  <a:pt x="3436" y="538"/>
                  <a:pt x="3456" y="538"/>
                </a:cubicBezTo>
                <a:cubicBezTo>
                  <a:pt x="3478" y="538"/>
                  <a:pt x="3496" y="533"/>
                  <a:pt x="3513" y="524"/>
                </a:cubicBezTo>
                <a:cubicBezTo>
                  <a:pt x="3530" y="515"/>
                  <a:pt x="3544" y="501"/>
                  <a:pt x="3555" y="484"/>
                </a:cubicBezTo>
                <a:cubicBezTo>
                  <a:pt x="3566" y="466"/>
                  <a:pt x="3575" y="444"/>
                  <a:pt x="3581" y="418"/>
                </a:cubicBezTo>
                <a:cubicBezTo>
                  <a:pt x="3587" y="393"/>
                  <a:pt x="3590" y="363"/>
                  <a:pt x="3590" y="330"/>
                </a:cubicBezTo>
                <a:cubicBezTo>
                  <a:pt x="3590" y="194"/>
                  <a:pt x="3548" y="125"/>
                  <a:pt x="3465" y="125"/>
                </a:cubicBezTo>
                <a:close/>
                <a:moveTo>
                  <a:pt x="3461" y="499"/>
                </a:moveTo>
                <a:cubicBezTo>
                  <a:pt x="3405" y="499"/>
                  <a:pt x="3377" y="445"/>
                  <a:pt x="3377" y="337"/>
                </a:cubicBezTo>
                <a:cubicBezTo>
                  <a:pt x="3377" y="222"/>
                  <a:pt x="3406" y="164"/>
                  <a:pt x="3463" y="164"/>
                </a:cubicBezTo>
                <a:cubicBezTo>
                  <a:pt x="3517" y="164"/>
                  <a:pt x="3544" y="221"/>
                  <a:pt x="3544" y="334"/>
                </a:cubicBezTo>
                <a:cubicBezTo>
                  <a:pt x="3544" y="444"/>
                  <a:pt x="3516" y="499"/>
                  <a:pt x="3461" y="499"/>
                </a:cubicBezTo>
                <a:close/>
                <a:moveTo>
                  <a:pt x="1382" y="133"/>
                </a:moveTo>
                <a:cubicBezTo>
                  <a:pt x="1270" y="532"/>
                  <a:pt x="1270" y="532"/>
                  <a:pt x="1270" y="532"/>
                </a:cubicBezTo>
                <a:cubicBezTo>
                  <a:pt x="1215" y="532"/>
                  <a:pt x="1215" y="532"/>
                  <a:pt x="1215" y="532"/>
                </a:cubicBezTo>
                <a:cubicBezTo>
                  <a:pt x="1133" y="240"/>
                  <a:pt x="1133" y="240"/>
                  <a:pt x="1133" y="240"/>
                </a:cubicBezTo>
                <a:cubicBezTo>
                  <a:pt x="1130" y="229"/>
                  <a:pt x="1128" y="216"/>
                  <a:pt x="1127" y="200"/>
                </a:cubicBezTo>
                <a:cubicBezTo>
                  <a:pt x="1126" y="200"/>
                  <a:pt x="1126" y="200"/>
                  <a:pt x="1126" y="200"/>
                </a:cubicBezTo>
                <a:cubicBezTo>
                  <a:pt x="1124" y="214"/>
                  <a:pt x="1122" y="227"/>
                  <a:pt x="1118" y="240"/>
                </a:cubicBezTo>
                <a:cubicBezTo>
                  <a:pt x="1036" y="532"/>
                  <a:pt x="1036" y="532"/>
                  <a:pt x="1036" y="532"/>
                </a:cubicBezTo>
                <a:cubicBezTo>
                  <a:pt x="981" y="532"/>
                  <a:pt x="981" y="532"/>
                  <a:pt x="981" y="532"/>
                </a:cubicBezTo>
                <a:cubicBezTo>
                  <a:pt x="865" y="133"/>
                  <a:pt x="865" y="133"/>
                  <a:pt x="865" y="133"/>
                </a:cubicBezTo>
                <a:cubicBezTo>
                  <a:pt x="916" y="133"/>
                  <a:pt x="916" y="133"/>
                  <a:pt x="916" y="133"/>
                </a:cubicBezTo>
                <a:cubicBezTo>
                  <a:pt x="1001" y="439"/>
                  <a:pt x="1001" y="439"/>
                  <a:pt x="1001" y="439"/>
                </a:cubicBezTo>
                <a:cubicBezTo>
                  <a:pt x="1004" y="452"/>
                  <a:pt x="1007" y="466"/>
                  <a:pt x="1008" y="479"/>
                </a:cubicBezTo>
                <a:cubicBezTo>
                  <a:pt x="1009" y="479"/>
                  <a:pt x="1009" y="479"/>
                  <a:pt x="1009" y="479"/>
                </a:cubicBezTo>
                <a:cubicBezTo>
                  <a:pt x="1010" y="468"/>
                  <a:pt x="1013" y="454"/>
                  <a:pt x="1017" y="439"/>
                </a:cubicBezTo>
                <a:cubicBezTo>
                  <a:pt x="1106" y="133"/>
                  <a:pt x="1106" y="133"/>
                  <a:pt x="1106" y="133"/>
                </a:cubicBezTo>
                <a:cubicBezTo>
                  <a:pt x="1151" y="133"/>
                  <a:pt x="1151" y="133"/>
                  <a:pt x="1151" y="133"/>
                </a:cubicBezTo>
                <a:cubicBezTo>
                  <a:pt x="1235" y="441"/>
                  <a:pt x="1235" y="441"/>
                  <a:pt x="1235" y="441"/>
                </a:cubicBezTo>
                <a:cubicBezTo>
                  <a:pt x="1238" y="453"/>
                  <a:pt x="1240" y="465"/>
                  <a:pt x="1242" y="478"/>
                </a:cubicBezTo>
                <a:cubicBezTo>
                  <a:pt x="1243" y="478"/>
                  <a:pt x="1243" y="478"/>
                  <a:pt x="1243" y="478"/>
                </a:cubicBezTo>
                <a:cubicBezTo>
                  <a:pt x="1244" y="469"/>
                  <a:pt x="1246" y="456"/>
                  <a:pt x="1250" y="440"/>
                </a:cubicBezTo>
                <a:cubicBezTo>
                  <a:pt x="1332" y="133"/>
                  <a:pt x="1332" y="133"/>
                  <a:pt x="1332" y="133"/>
                </a:cubicBezTo>
                <a:lnTo>
                  <a:pt x="1382" y="133"/>
                </a:lnTo>
                <a:close/>
                <a:moveTo>
                  <a:pt x="1475" y="153"/>
                </a:moveTo>
                <a:cubicBezTo>
                  <a:pt x="1475" y="162"/>
                  <a:pt x="1472" y="169"/>
                  <a:pt x="1466" y="174"/>
                </a:cubicBezTo>
                <a:cubicBezTo>
                  <a:pt x="1461" y="180"/>
                  <a:pt x="1453" y="183"/>
                  <a:pt x="1445" y="183"/>
                </a:cubicBezTo>
                <a:cubicBezTo>
                  <a:pt x="1437" y="183"/>
                  <a:pt x="1430" y="180"/>
                  <a:pt x="1424" y="175"/>
                </a:cubicBezTo>
                <a:cubicBezTo>
                  <a:pt x="1418" y="169"/>
                  <a:pt x="1416" y="162"/>
                  <a:pt x="1416" y="153"/>
                </a:cubicBezTo>
                <a:cubicBezTo>
                  <a:pt x="1416" y="145"/>
                  <a:pt x="1418" y="138"/>
                  <a:pt x="1424" y="132"/>
                </a:cubicBezTo>
                <a:cubicBezTo>
                  <a:pt x="1430" y="127"/>
                  <a:pt x="1437" y="124"/>
                  <a:pt x="1445" y="124"/>
                </a:cubicBezTo>
                <a:cubicBezTo>
                  <a:pt x="1454" y="124"/>
                  <a:pt x="1461" y="127"/>
                  <a:pt x="1467" y="132"/>
                </a:cubicBezTo>
                <a:cubicBezTo>
                  <a:pt x="1472" y="138"/>
                  <a:pt x="1475" y="145"/>
                  <a:pt x="1475" y="153"/>
                </a:cubicBezTo>
                <a:close/>
                <a:moveTo>
                  <a:pt x="1468" y="532"/>
                </a:moveTo>
                <a:cubicBezTo>
                  <a:pt x="1422" y="532"/>
                  <a:pt x="1422" y="532"/>
                  <a:pt x="1422" y="532"/>
                </a:cubicBezTo>
                <a:cubicBezTo>
                  <a:pt x="1422" y="247"/>
                  <a:pt x="1422" y="247"/>
                  <a:pt x="1422" y="247"/>
                </a:cubicBezTo>
                <a:cubicBezTo>
                  <a:pt x="1468" y="247"/>
                  <a:pt x="1468" y="247"/>
                  <a:pt x="1468" y="247"/>
                </a:cubicBezTo>
                <a:lnTo>
                  <a:pt x="1468" y="532"/>
                </a:lnTo>
                <a:close/>
                <a:moveTo>
                  <a:pt x="1772" y="532"/>
                </a:moveTo>
                <a:cubicBezTo>
                  <a:pt x="1726" y="532"/>
                  <a:pt x="1726" y="532"/>
                  <a:pt x="1726" y="532"/>
                </a:cubicBezTo>
                <a:cubicBezTo>
                  <a:pt x="1726" y="369"/>
                  <a:pt x="1726" y="369"/>
                  <a:pt x="1726" y="369"/>
                </a:cubicBezTo>
                <a:cubicBezTo>
                  <a:pt x="1726" y="309"/>
                  <a:pt x="1704" y="279"/>
                  <a:pt x="1660" y="279"/>
                </a:cubicBezTo>
                <a:cubicBezTo>
                  <a:pt x="1638" y="279"/>
                  <a:pt x="1619" y="288"/>
                  <a:pt x="1604" y="305"/>
                </a:cubicBezTo>
                <a:cubicBezTo>
                  <a:pt x="1589" y="322"/>
                  <a:pt x="1581" y="343"/>
                  <a:pt x="1581" y="369"/>
                </a:cubicBezTo>
                <a:cubicBezTo>
                  <a:pt x="1581" y="532"/>
                  <a:pt x="1581" y="532"/>
                  <a:pt x="1581" y="532"/>
                </a:cubicBezTo>
                <a:cubicBezTo>
                  <a:pt x="1536" y="532"/>
                  <a:pt x="1536" y="532"/>
                  <a:pt x="1536" y="532"/>
                </a:cubicBezTo>
                <a:cubicBezTo>
                  <a:pt x="1536" y="247"/>
                  <a:pt x="1536" y="247"/>
                  <a:pt x="1536" y="247"/>
                </a:cubicBezTo>
                <a:cubicBezTo>
                  <a:pt x="1581" y="247"/>
                  <a:pt x="1581" y="247"/>
                  <a:pt x="1581" y="247"/>
                </a:cubicBezTo>
                <a:cubicBezTo>
                  <a:pt x="1581" y="294"/>
                  <a:pt x="1581" y="294"/>
                  <a:pt x="1581" y="294"/>
                </a:cubicBezTo>
                <a:cubicBezTo>
                  <a:pt x="1583" y="294"/>
                  <a:pt x="1583" y="294"/>
                  <a:pt x="1583" y="294"/>
                </a:cubicBezTo>
                <a:cubicBezTo>
                  <a:pt x="1604" y="258"/>
                  <a:pt x="1635" y="240"/>
                  <a:pt x="1676" y="240"/>
                </a:cubicBezTo>
                <a:cubicBezTo>
                  <a:pt x="1707" y="240"/>
                  <a:pt x="1731" y="250"/>
                  <a:pt x="1747" y="271"/>
                </a:cubicBezTo>
                <a:cubicBezTo>
                  <a:pt x="1764" y="291"/>
                  <a:pt x="1772" y="320"/>
                  <a:pt x="1772" y="358"/>
                </a:cubicBezTo>
                <a:lnTo>
                  <a:pt x="1772" y="532"/>
                </a:lnTo>
                <a:close/>
                <a:moveTo>
                  <a:pt x="2087" y="532"/>
                </a:moveTo>
                <a:cubicBezTo>
                  <a:pt x="2041" y="532"/>
                  <a:pt x="2041" y="532"/>
                  <a:pt x="2041" y="532"/>
                </a:cubicBezTo>
                <a:cubicBezTo>
                  <a:pt x="2041" y="483"/>
                  <a:pt x="2041" y="483"/>
                  <a:pt x="2041" y="483"/>
                </a:cubicBezTo>
                <a:cubicBezTo>
                  <a:pt x="2040" y="483"/>
                  <a:pt x="2040" y="483"/>
                  <a:pt x="2040" y="483"/>
                </a:cubicBezTo>
                <a:cubicBezTo>
                  <a:pt x="2019" y="520"/>
                  <a:pt x="1986" y="539"/>
                  <a:pt x="1942" y="539"/>
                </a:cubicBezTo>
                <a:cubicBezTo>
                  <a:pt x="1906" y="539"/>
                  <a:pt x="1878" y="526"/>
                  <a:pt x="1856" y="500"/>
                </a:cubicBezTo>
                <a:cubicBezTo>
                  <a:pt x="1835" y="474"/>
                  <a:pt x="1824" y="440"/>
                  <a:pt x="1824" y="396"/>
                </a:cubicBezTo>
                <a:cubicBezTo>
                  <a:pt x="1824" y="349"/>
                  <a:pt x="1836" y="312"/>
                  <a:pt x="1860" y="283"/>
                </a:cubicBezTo>
                <a:cubicBezTo>
                  <a:pt x="1883" y="255"/>
                  <a:pt x="1915" y="240"/>
                  <a:pt x="1955" y="240"/>
                </a:cubicBezTo>
                <a:cubicBezTo>
                  <a:pt x="1993" y="240"/>
                  <a:pt x="2022" y="256"/>
                  <a:pt x="2040" y="286"/>
                </a:cubicBezTo>
                <a:cubicBezTo>
                  <a:pt x="2041" y="286"/>
                  <a:pt x="2041" y="286"/>
                  <a:pt x="2041" y="286"/>
                </a:cubicBezTo>
                <a:cubicBezTo>
                  <a:pt x="2041" y="110"/>
                  <a:pt x="2041" y="110"/>
                  <a:pt x="2041" y="110"/>
                </a:cubicBezTo>
                <a:cubicBezTo>
                  <a:pt x="2087" y="110"/>
                  <a:pt x="2087" y="110"/>
                  <a:pt x="2087" y="110"/>
                </a:cubicBezTo>
                <a:lnTo>
                  <a:pt x="2087" y="532"/>
                </a:lnTo>
                <a:close/>
                <a:moveTo>
                  <a:pt x="2041" y="403"/>
                </a:moveTo>
                <a:cubicBezTo>
                  <a:pt x="2041" y="361"/>
                  <a:pt x="2041" y="361"/>
                  <a:pt x="2041" y="361"/>
                </a:cubicBezTo>
                <a:cubicBezTo>
                  <a:pt x="2041" y="338"/>
                  <a:pt x="2033" y="318"/>
                  <a:pt x="2018" y="303"/>
                </a:cubicBezTo>
                <a:cubicBezTo>
                  <a:pt x="2002" y="287"/>
                  <a:pt x="1983" y="279"/>
                  <a:pt x="1960" y="279"/>
                </a:cubicBezTo>
                <a:cubicBezTo>
                  <a:pt x="1933" y="279"/>
                  <a:pt x="1911" y="289"/>
                  <a:pt x="1895" y="310"/>
                </a:cubicBezTo>
                <a:cubicBezTo>
                  <a:pt x="1879" y="330"/>
                  <a:pt x="1871" y="358"/>
                  <a:pt x="1871" y="394"/>
                </a:cubicBezTo>
                <a:cubicBezTo>
                  <a:pt x="1871" y="427"/>
                  <a:pt x="1879" y="452"/>
                  <a:pt x="1894" y="471"/>
                </a:cubicBezTo>
                <a:cubicBezTo>
                  <a:pt x="1909" y="490"/>
                  <a:pt x="1929" y="500"/>
                  <a:pt x="1955" y="500"/>
                </a:cubicBezTo>
                <a:cubicBezTo>
                  <a:pt x="1980" y="500"/>
                  <a:pt x="2001" y="491"/>
                  <a:pt x="2017" y="473"/>
                </a:cubicBezTo>
                <a:cubicBezTo>
                  <a:pt x="2033" y="454"/>
                  <a:pt x="2041" y="431"/>
                  <a:pt x="2041" y="403"/>
                </a:cubicBezTo>
                <a:close/>
                <a:moveTo>
                  <a:pt x="2425" y="388"/>
                </a:moveTo>
                <a:cubicBezTo>
                  <a:pt x="2425" y="434"/>
                  <a:pt x="2412" y="470"/>
                  <a:pt x="2387" y="497"/>
                </a:cubicBezTo>
                <a:cubicBezTo>
                  <a:pt x="2361" y="525"/>
                  <a:pt x="2327" y="539"/>
                  <a:pt x="2284" y="539"/>
                </a:cubicBezTo>
                <a:cubicBezTo>
                  <a:pt x="2242" y="539"/>
                  <a:pt x="2208" y="525"/>
                  <a:pt x="2183" y="499"/>
                </a:cubicBezTo>
                <a:cubicBezTo>
                  <a:pt x="2158" y="472"/>
                  <a:pt x="2145" y="437"/>
                  <a:pt x="2145" y="393"/>
                </a:cubicBezTo>
                <a:cubicBezTo>
                  <a:pt x="2145" y="346"/>
                  <a:pt x="2158" y="309"/>
                  <a:pt x="2184" y="281"/>
                </a:cubicBezTo>
                <a:cubicBezTo>
                  <a:pt x="2210" y="254"/>
                  <a:pt x="2245" y="240"/>
                  <a:pt x="2290" y="240"/>
                </a:cubicBezTo>
                <a:cubicBezTo>
                  <a:pt x="2332" y="240"/>
                  <a:pt x="2366" y="253"/>
                  <a:pt x="2389" y="280"/>
                </a:cubicBezTo>
                <a:cubicBezTo>
                  <a:pt x="2413" y="306"/>
                  <a:pt x="2425" y="342"/>
                  <a:pt x="2425" y="388"/>
                </a:cubicBezTo>
                <a:close/>
                <a:moveTo>
                  <a:pt x="2379" y="390"/>
                </a:moveTo>
                <a:cubicBezTo>
                  <a:pt x="2379" y="354"/>
                  <a:pt x="2371" y="327"/>
                  <a:pt x="2355" y="308"/>
                </a:cubicBezTo>
                <a:cubicBezTo>
                  <a:pt x="2339" y="289"/>
                  <a:pt x="2316" y="279"/>
                  <a:pt x="2287" y="279"/>
                </a:cubicBezTo>
                <a:cubicBezTo>
                  <a:pt x="2258" y="279"/>
                  <a:pt x="2234" y="289"/>
                  <a:pt x="2217" y="308"/>
                </a:cubicBezTo>
                <a:cubicBezTo>
                  <a:pt x="2200" y="328"/>
                  <a:pt x="2192" y="356"/>
                  <a:pt x="2192" y="391"/>
                </a:cubicBezTo>
                <a:cubicBezTo>
                  <a:pt x="2192" y="425"/>
                  <a:pt x="2200" y="452"/>
                  <a:pt x="2218" y="471"/>
                </a:cubicBezTo>
                <a:cubicBezTo>
                  <a:pt x="2235" y="490"/>
                  <a:pt x="2258" y="500"/>
                  <a:pt x="2287" y="500"/>
                </a:cubicBezTo>
                <a:cubicBezTo>
                  <a:pt x="2317" y="500"/>
                  <a:pt x="2339" y="490"/>
                  <a:pt x="2355" y="471"/>
                </a:cubicBezTo>
                <a:cubicBezTo>
                  <a:pt x="2371" y="453"/>
                  <a:pt x="2379" y="425"/>
                  <a:pt x="2379" y="390"/>
                </a:cubicBezTo>
                <a:close/>
                <a:moveTo>
                  <a:pt x="2842" y="247"/>
                </a:moveTo>
                <a:cubicBezTo>
                  <a:pt x="2757" y="532"/>
                  <a:pt x="2757" y="532"/>
                  <a:pt x="2757" y="532"/>
                </a:cubicBezTo>
                <a:cubicBezTo>
                  <a:pt x="2710" y="532"/>
                  <a:pt x="2710" y="532"/>
                  <a:pt x="2710" y="532"/>
                </a:cubicBezTo>
                <a:cubicBezTo>
                  <a:pt x="2651" y="328"/>
                  <a:pt x="2651" y="328"/>
                  <a:pt x="2651" y="328"/>
                </a:cubicBezTo>
                <a:cubicBezTo>
                  <a:pt x="2649" y="321"/>
                  <a:pt x="2648" y="312"/>
                  <a:pt x="2647" y="302"/>
                </a:cubicBezTo>
                <a:cubicBezTo>
                  <a:pt x="2646" y="302"/>
                  <a:pt x="2646" y="302"/>
                  <a:pt x="2646" y="302"/>
                </a:cubicBezTo>
                <a:cubicBezTo>
                  <a:pt x="2645" y="308"/>
                  <a:pt x="2643" y="317"/>
                  <a:pt x="2640" y="328"/>
                </a:cubicBezTo>
                <a:cubicBezTo>
                  <a:pt x="2576" y="532"/>
                  <a:pt x="2576" y="532"/>
                  <a:pt x="2576" y="532"/>
                </a:cubicBezTo>
                <a:cubicBezTo>
                  <a:pt x="2531" y="532"/>
                  <a:pt x="2531" y="532"/>
                  <a:pt x="2531" y="532"/>
                </a:cubicBezTo>
                <a:cubicBezTo>
                  <a:pt x="2445" y="247"/>
                  <a:pt x="2445" y="247"/>
                  <a:pt x="2445" y="247"/>
                </a:cubicBezTo>
                <a:cubicBezTo>
                  <a:pt x="2493" y="247"/>
                  <a:pt x="2493" y="247"/>
                  <a:pt x="2493" y="247"/>
                </a:cubicBezTo>
                <a:cubicBezTo>
                  <a:pt x="2551" y="461"/>
                  <a:pt x="2551" y="461"/>
                  <a:pt x="2551" y="461"/>
                </a:cubicBezTo>
                <a:cubicBezTo>
                  <a:pt x="2553" y="469"/>
                  <a:pt x="2554" y="477"/>
                  <a:pt x="2555" y="487"/>
                </a:cubicBezTo>
                <a:cubicBezTo>
                  <a:pt x="2557" y="487"/>
                  <a:pt x="2557" y="487"/>
                  <a:pt x="2557" y="487"/>
                </a:cubicBezTo>
                <a:cubicBezTo>
                  <a:pt x="2558" y="480"/>
                  <a:pt x="2559" y="471"/>
                  <a:pt x="2563" y="461"/>
                </a:cubicBezTo>
                <a:cubicBezTo>
                  <a:pt x="2628" y="247"/>
                  <a:pt x="2628" y="247"/>
                  <a:pt x="2628" y="247"/>
                </a:cubicBezTo>
                <a:cubicBezTo>
                  <a:pt x="2670" y="247"/>
                  <a:pt x="2670" y="247"/>
                  <a:pt x="2670" y="247"/>
                </a:cubicBezTo>
                <a:cubicBezTo>
                  <a:pt x="2729" y="462"/>
                  <a:pt x="2729" y="462"/>
                  <a:pt x="2729" y="462"/>
                </a:cubicBezTo>
                <a:cubicBezTo>
                  <a:pt x="2731" y="469"/>
                  <a:pt x="2732" y="477"/>
                  <a:pt x="2733" y="487"/>
                </a:cubicBezTo>
                <a:cubicBezTo>
                  <a:pt x="2735" y="487"/>
                  <a:pt x="2735" y="487"/>
                  <a:pt x="2735" y="487"/>
                </a:cubicBezTo>
                <a:cubicBezTo>
                  <a:pt x="2735" y="478"/>
                  <a:pt x="2737" y="470"/>
                  <a:pt x="2739" y="462"/>
                </a:cubicBezTo>
                <a:cubicBezTo>
                  <a:pt x="2797" y="247"/>
                  <a:pt x="2797" y="247"/>
                  <a:pt x="2797" y="247"/>
                </a:cubicBezTo>
                <a:lnTo>
                  <a:pt x="2842" y="247"/>
                </a:lnTo>
                <a:close/>
                <a:moveTo>
                  <a:pt x="3039" y="456"/>
                </a:moveTo>
                <a:cubicBezTo>
                  <a:pt x="3039" y="480"/>
                  <a:pt x="3029" y="500"/>
                  <a:pt x="3010" y="516"/>
                </a:cubicBezTo>
                <a:cubicBezTo>
                  <a:pt x="2991" y="531"/>
                  <a:pt x="2966" y="539"/>
                  <a:pt x="2935" y="539"/>
                </a:cubicBezTo>
                <a:cubicBezTo>
                  <a:pt x="2908" y="539"/>
                  <a:pt x="2884" y="533"/>
                  <a:pt x="2864" y="521"/>
                </a:cubicBezTo>
                <a:cubicBezTo>
                  <a:pt x="2864" y="473"/>
                  <a:pt x="2864" y="473"/>
                  <a:pt x="2864" y="473"/>
                </a:cubicBezTo>
                <a:cubicBezTo>
                  <a:pt x="2886" y="491"/>
                  <a:pt x="2911" y="500"/>
                  <a:pt x="2938" y="500"/>
                </a:cubicBezTo>
                <a:cubicBezTo>
                  <a:pt x="2974" y="500"/>
                  <a:pt x="2992" y="487"/>
                  <a:pt x="2992" y="460"/>
                </a:cubicBezTo>
                <a:cubicBezTo>
                  <a:pt x="2992" y="449"/>
                  <a:pt x="2989" y="441"/>
                  <a:pt x="2982" y="434"/>
                </a:cubicBezTo>
                <a:cubicBezTo>
                  <a:pt x="2975" y="427"/>
                  <a:pt x="2959" y="418"/>
                  <a:pt x="2934" y="406"/>
                </a:cubicBezTo>
                <a:cubicBezTo>
                  <a:pt x="2908" y="396"/>
                  <a:pt x="2891" y="384"/>
                  <a:pt x="2880" y="372"/>
                </a:cubicBezTo>
                <a:cubicBezTo>
                  <a:pt x="2870" y="360"/>
                  <a:pt x="2865" y="343"/>
                  <a:pt x="2865" y="323"/>
                </a:cubicBezTo>
                <a:cubicBezTo>
                  <a:pt x="2865" y="299"/>
                  <a:pt x="2874" y="280"/>
                  <a:pt x="2893" y="264"/>
                </a:cubicBezTo>
                <a:cubicBezTo>
                  <a:pt x="2912" y="248"/>
                  <a:pt x="2936" y="240"/>
                  <a:pt x="2965" y="240"/>
                </a:cubicBezTo>
                <a:cubicBezTo>
                  <a:pt x="2987" y="240"/>
                  <a:pt x="3008" y="245"/>
                  <a:pt x="3026" y="254"/>
                </a:cubicBezTo>
                <a:cubicBezTo>
                  <a:pt x="3026" y="299"/>
                  <a:pt x="3026" y="299"/>
                  <a:pt x="3026" y="299"/>
                </a:cubicBezTo>
                <a:cubicBezTo>
                  <a:pt x="3007" y="286"/>
                  <a:pt x="2986" y="279"/>
                  <a:pt x="2961" y="279"/>
                </a:cubicBezTo>
                <a:cubicBezTo>
                  <a:pt x="2946" y="279"/>
                  <a:pt x="2934" y="283"/>
                  <a:pt x="2925" y="290"/>
                </a:cubicBezTo>
                <a:cubicBezTo>
                  <a:pt x="2916" y="298"/>
                  <a:pt x="2911" y="307"/>
                  <a:pt x="2911" y="319"/>
                </a:cubicBezTo>
                <a:cubicBezTo>
                  <a:pt x="2911" y="332"/>
                  <a:pt x="2915" y="341"/>
                  <a:pt x="2922" y="348"/>
                </a:cubicBezTo>
                <a:cubicBezTo>
                  <a:pt x="2929" y="355"/>
                  <a:pt x="2943" y="363"/>
                  <a:pt x="2965" y="372"/>
                </a:cubicBezTo>
                <a:cubicBezTo>
                  <a:pt x="2993" y="383"/>
                  <a:pt x="3012" y="396"/>
                  <a:pt x="3022" y="408"/>
                </a:cubicBezTo>
                <a:cubicBezTo>
                  <a:pt x="3033" y="421"/>
                  <a:pt x="3039" y="437"/>
                  <a:pt x="3039" y="45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15" tIns="45707" rIns="91415" bIns="45707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4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" name="Text Box 3"/>
          <p:cNvSpPr txBox="1">
            <a:spLocks noChangeArrowheads="1"/>
          </p:cNvSpPr>
          <p:nvPr userDrawn="1"/>
        </p:nvSpPr>
        <p:spPr bwMode="blackWhite">
          <a:xfrm>
            <a:off x="306591" y="5908564"/>
            <a:ext cx="11623331" cy="101383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62" tIns="143410" rIns="179262" bIns="14341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3833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65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&lt;Insert partner legal language and disclaimers here&gt;</a:t>
            </a:r>
          </a:p>
          <a:p>
            <a:pPr marL="0" marR="0" lvl="0" indent="0" algn="l" defTabSz="913833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76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Any offers contained herein are brought to you by [Partner].</a:t>
            </a:r>
          </a:p>
          <a:p>
            <a:pPr marL="0" marR="0" lvl="0" indent="0" algn="l" defTabSz="913833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9712189"/>
      </p:ext>
    </p:extLst>
  </p:cSld>
  <p:clrMapOvr>
    <a:masterClrMapping/>
  </p:clrMapOvr>
  <p:transition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41" y="1212850"/>
            <a:ext cx="11887200" cy="572464"/>
          </a:xfrm>
          <a:prstGeom prst="rect">
            <a:avLst/>
          </a:prstGeom>
        </p:spPr>
        <p:txBody>
          <a:bodyPr/>
          <a:lstStyle>
            <a:lvl1pPr marL="0" indent="0">
              <a:spcAft>
                <a:spcPts val="2400"/>
              </a:spcAft>
              <a:buClr>
                <a:schemeClr val="tx1"/>
              </a:buClr>
              <a:buSzPct val="90000"/>
              <a:buFont typeface="Arial" pitchFamily="34" charset="0"/>
              <a:buNone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443" indent="-28096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1927" indent="-290484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504" indent="-228577">
              <a:buClr>
                <a:schemeClr val="tx1"/>
              </a:buClr>
              <a:buSzPct val="90000"/>
              <a:buFont typeface="Arial" pitchFamily="34" charset="0"/>
              <a:buChar char="•"/>
              <a:defRPr sz="1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081" indent="-228577">
              <a:buClr>
                <a:schemeClr val="tx1"/>
              </a:buClr>
              <a:buSzPct val="90000"/>
              <a:buFont typeface="Arial" pitchFamily="34" charset="0"/>
              <a:buChar char="•"/>
              <a:defRPr sz="1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4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365760" bIns="77729" anchor="b" anchorCtr="0">
            <a:noAutofit/>
          </a:bodyPr>
          <a:lstStyle>
            <a:lvl1pPr algn="r" defTabSz="906372">
              <a:buFont typeface="Arial" pitchFamily="34" charset="0"/>
              <a:buNone/>
              <a:defRPr sz="28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9097423"/>
      </p:ext>
    </p:extLst>
  </p:cSld>
  <p:clrMapOvr>
    <a:masterClrMapping/>
  </p:clrMapOvr>
  <p:transition>
    <p:fade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42" y="280990"/>
            <a:ext cx="11889564" cy="917575"/>
          </a:xfrm>
        </p:spPr>
        <p:txBody>
          <a:bodyPr/>
          <a:lstStyle>
            <a:lvl1pPr algn="l" defTabSz="932649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400" b="1" kern="1200" cap="none" spc="-150" baseline="0" dirty="0">
                <a:ln w="3175">
                  <a:noFill/>
                </a:ln>
                <a:solidFill>
                  <a:srgbClr val="0078D7"/>
                </a:solidFill>
                <a:effectLst/>
                <a:latin typeface="Segoe UI Black" panose="020B0A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684479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 defTabSz="93264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150" baseline="0" dirty="0">
                <a:ln w="3175">
                  <a:noFill/>
                </a:ln>
                <a:solidFill>
                  <a:srgbClr val="0078D7"/>
                </a:solidFill>
                <a:effectLst/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38574188"/>
      </p:ext>
    </p:extLst>
  </p:cSld>
  <p:clrMapOvr>
    <a:masterClrMapping/>
  </p:clrMapOvr>
  <p:transition>
    <p:fad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2061639"/>
            <a:ext cx="12436475" cy="384048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4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invGray">
          <a:xfrm>
            <a:off x="458788" y="481013"/>
            <a:ext cx="1736725" cy="37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276540" y="4348157"/>
            <a:ext cx="6399213" cy="1264677"/>
          </a:xfrm>
          <a:noFill/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600" spc="0" baseline="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03" y="2336799"/>
            <a:ext cx="6621397" cy="2011358"/>
          </a:xfrm>
          <a:noFill/>
        </p:spPr>
        <p:txBody>
          <a:bodyPr anchorCtr="0"/>
          <a:lstStyle>
            <a:lvl1pPr>
              <a:defRPr sz="6000" spc="-100" baseline="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87128078"/>
      </p:ext>
    </p:extLst>
  </p:cSld>
  <p:clrMapOvr>
    <a:masterClrMapping/>
  </p:clrMapOvr>
  <p:transition spd="slow"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2061639"/>
            <a:ext cx="12436475" cy="3840480"/>
          </a:xfrm>
          <a:prstGeom prst="rect">
            <a:avLst/>
          </a:prstGeom>
          <a:solidFill>
            <a:srgbClr val="0078D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4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invGray">
          <a:xfrm>
            <a:off x="458789" y="481014"/>
            <a:ext cx="1736725" cy="37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276539" y="4348158"/>
            <a:ext cx="9144000" cy="1264677"/>
          </a:xfrm>
          <a:noFill/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600" spc="0" baseline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03" y="2336799"/>
            <a:ext cx="9144000" cy="2011358"/>
          </a:xfrm>
          <a:noFill/>
        </p:spPr>
        <p:txBody>
          <a:bodyPr anchorCtr="0"/>
          <a:lstStyle>
            <a:lvl1pPr>
              <a:defRPr sz="5400" spc="-98" baseline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8315943"/>
      </p:ext>
    </p:extLst>
  </p:cSld>
  <p:clrMapOvr>
    <a:masterClrMapping/>
  </p:clrMapOvr>
  <p:transition spd="slow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50-50 Right Photo Layou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40" y="1241428"/>
            <a:ext cx="5486399" cy="917575"/>
          </a:xfrm>
        </p:spPr>
        <p:txBody>
          <a:bodyPr/>
          <a:lstStyle>
            <a:lvl1pPr>
              <a:defRPr sz="66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18237" y="968"/>
            <a:ext cx="6217356" cy="6992588"/>
          </a:xfrm>
          <a:prstGeom prst="rect">
            <a:avLst/>
          </a:prstGeom>
        </p:spPr>
      </p:pic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6218237" y="968"/>
            <a:ext cx="6216650" cy="683264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53611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2061639"/>
            <a:ext cx="12436475" cy="3840480"/>
          </a:xfrm>
          <a:prstGeom prst="rect">
            <a:avLst/>
          </a:prstGeom>
          <a:solidFill>
            <a:srgbClr val="58288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invGray">
          <a:xfrm>
            <a:off x="458788" y="481013"/>
            <a:ext cx="1736725" cy="37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02" y="2123084"/>
            <a:ext cx="9143936" cy="1648495"/>
          </a:xfrm>
          <a:noFill/>
        </p:spPr>
        <p:txBody>
          <a:bodyPr anchorCtr="0"/>
          <a:lstStyle>
            <a:lvl1pPr>
              <a:defRPr sz="6000" spc="-100" baseline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282230" y="3771579"/>
            <a:ext cx="9143936" cy="1828801"/>
          </a:xfrm>
          <a:noFill/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600" spc="0" baseline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30963975"/>
      </p:ext>
    </p:extLst>
  </p:cSld>
  <p:clrMapOvr>
    <a:masterClrMapping/>
  </p:clrMapOvr>
  <p:transition spd="slow"/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8" y="2125662"/>
            <a:ext cx="11887200" cy="1831975"/>
          </a:xfrm>
          <a:noFill/>
        </p:spPr>
        <p:txBody>
          <a:bodyPr anchorCtr="0"/>
          <a:lstStyle>
            <a:lvl1pPr>
              <a:defRPr sz="88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641385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 Accent Color 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8" y="2125662"/>
            <a:ext cx="11887200" cy="1831975"/>
          </a:xfrm>
          <a:noFill/>
        </p:spPr>
        <p:txBody>
          <a:bodyPr anchorCtr="0"/>
          <a:lstStyle>
            <a:lvl1pPr>
              <a:defRPr sz="88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781405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 slide 1 line title 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8" y="2125662"/>
            <a:ext cx="11887200" cy="1177375"/>
          </a:xfrm>
          <a:noFill/>
        </p:spPr>
        <p:txBody>
          <a:bodyPr anchorCtr="0"/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3672920"/>
            <a:ext cx="6022975" cy="738664"/>
          </a:xfrm>
        </p:spPr>
        <p:txBody>
          <a:bodyPr/>
          <a:lstStyle>
            <a:lvl1pPr marL="0" indent="0">
              <a:buNone/>
              <a:defRPr/>
            </a:lvl1pPr>
            <a:lvl2pPr marL="342900" indent="0">
              <a:buNone/>
              <a:defRPr/>
            </a:lvl2pPr>
            <a:lvl3pPr marL="571500" indent="0">
              <a:buNone/>
              <a:defRPr/>
            </a:lvl3pPr>
            <a:lvl4pPr marL="800100" indent="0">
              <a:buNone/>
              <a:defRPr/>
            </a:lvl4pPr>
            <a:lvl5pPr marL="1028700" indent="0">
              <a:buNone/>
              <a:defRPr/>
            </a:lvl5pPr>
          </a:lstStyle>
          <a:p>
            <a:pPr lvl="0"/>
            <a:r>
              <a:rPr lang="en-US" dirty="0"/>
              <a:t>Click to edit Master text</a:t>
            </a:r>
          </a:p>
        </p:txBody>
      </p:sp>
    </p:spTree>
    <p:extLst>
      <p:ext uri="{BB962C8B-B14F-4D97-AF65-F5344CB8AC3E}">
        <p14:creationId xmlns:p14="http://schemas.microsoft.com/office/powerpoint/2010/main" val="4785339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reak slide 2 line title 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8" y="2125662"/>
            <a:ext cx="11887200" cy="2100980"/>
          </a:xfrm>
          <a:noFill/>
        </p:spPr>
        <p:txBody>
          <a:bodyPr anchorCtr="0"/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4596525"/>
            <a:ext cx="6022975" cy="738664"/>
          </a:xfrm>
        </p:spPr>
        <p:txBody>
          <a:bodyPr/>
          <a:lstStyle>
            <a:lvl1pPr marL="0" indent="0">
              <a:buNone/>
              <a:defRPr/>
            </a:lvl1pPr>
            <a:lvl2pPr marL="342900" indent="0">
              <a:buNone/>
              <a:defRPr/>
            </a:lvl2pPr>
            <a:lvl3pPr marL="571500" indent="0">
              <a:buNone/>
              <a:defRPr/>
            </a:lvl3pPr>
            <a:lvl4pPr marL="800100" indent="0">
              <a:buNone/>
              <a:defRPr/>
            </a:lvl4pPr>
            <a:lvl5pPr marL="1028700" indent="0">
              <a:buNone/>
              <a:defRPr/>
            </a:lvl5pPr>
          </a:lstStyle>
          <a:p>
            <a:pPr lvl="0"/>
            <a:r>
              <a:rPr lang="en-US" dirty="0"/>
              <a:t>Click to edit Master text</a:t>
            </a:r>
          </a:p>
        </p:txBody>
      </p:sp>
    </p:spTree>
    <p:extLst>
      <p:ext uri="{BB962C8B-B14F-4D97-AF65-F5344CB8AC3E}">
        <p14:creationId xmlns:p14="http://schemas.microsoft.com/office/powerpoint/2010/main" val="7457117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rgbClr val="169F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8" y="2125662"/>
            <a:ext cx="11887200" cy="1831975"/>
          </a:xfrm>
          <a:noFill/>
        </p:spPr>
        <p:txBody>
          <a:bodyPr anchorCtr="0"/>
          <a:lstStyle>
            <a:lvl1pPr>
              <a:defRPr sz="88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101634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rgbClr val="F384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8" y="2125662"/>
            <a:ext cx="11887200" cy="1831975"/>
          </a:xfrm>
          <a:noFill/>
        </p:spPr>
        <p:txBody>
          <a:bodyPr anchorCtr="0"/>
          <a:lstStyle>
            <a:lvl1pPr>
              <a:defRPr sz="88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368642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ll 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274703" y="2125663"/>
            <a:ext cx="5486335" cy="3657600"/>
          </a:xfrm>
          <a:solidFill>
            <a:schemeClr val="accent2"/>
          </a:solidFill>
        </p:spPr>
        <p:txBody>
          <a:bodyPr lIns="146304" tIns="91440" rIns="146304" bIns="91440" anchor="t" anchorCtr="0"/>
          <a:lstStyle>
            <a:lvl1pPr>
              <a:defRPr sz="6000" spc="-100" baseline="0">
                <a:gradFill>
                  <a:gsLst>
                    <a:gs pos="100000">
                      <a:schemeClr val="bg1"/>
                    </a:gs>
                    <a:gs pos="1000">
                      <a:schemeClr val="bg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Pull quote</a:t>
            </a:r>
          </a:p>
        </p:txBody>
      </p:sp>
    </p:spTree>
    <p:extLst>
      <p:ext uri="{BB962C8B-B14F-4D97-AF65-F5344CB8AC3E}">
        <p14:creationId xmlns:p14="http://schemas.microsoft.com/office/powerpoint/2010/main" val="515788773"/>
      </p:ext>
    </p:extLst>
  </p:cSld>
  <p:clrMapOvr>
    <a:masterClrMapping/>
  </p:clrMapOvr>
  <p:transition>
    <p:fade/>
  </p:transition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ll quote with proof points 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74320" y="296897"/>
            <a:ext cx="11887518" cy="2297013"/>
          </a:xfrm>
        </p:spPr>
        <p:txBody>
          <a:bodyPr/>
          <a:lstStyle>
            <a:lvl1pPr>
              <a:defRPr sz="5800">
                <a:gradFill>
                  <a:gsLst>
                    <a:gs pos="6195">
                      <a:schemeClr val="tx1"/>
                    </a:gs>
                    <a:gs pos="26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274638" y="2928096"/>
            <a:ext cx="11887200" cy="627864"/>
          </a:xfrm>
        </p:spPr>
        <p:txBody>
          <a:bodyPr/>
          <a:lstStyle>
            <a:lvl1pPr marL="285750" indent="-285750">
              <a:buFont typeface="Arial" panose="020B0604020202020204" pitchFamily="34" charset="0"/>
              <a:buChar char="•"/>
              <a:defRPr sz="3200">
                <a:gradFill>
                  <a:gsLst>
                    <a:gs pos="94690">
                      <a:schemeClr val="tx1"/>
                    </a:gs>
                    <a:gs pos="86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  <a:lvl2pPr>
              <a:defRPr sz="1600">
                <a:gradFill>
                  <a:gsLst>
                    <a:gs pos="94030">
                      <a:srgbClr val="FFFFFF"/>
                    </a:gs>
                    <a:gs pos="68000">
                      <a:srgbClr val="FFFFFF"/>
                    </a:gs>
                  </a:gsLst>
                  <a:lin ang="5400000" scaled="0"/>
                </a:gradFill>
              </a:defRPr>
            </a:lvl2pPr>
            <a:lvl3pPr>
              <a:defRPr sz="1600">
                <a:gradFill>
                  <a:gsLst>
                    <a:gs pos="94030">
                      <a:srgbClr val="FFFFFF"/>
                    </a:gs>
                    <a:gs pos="68000">
                      <a:srgbClr val="FFFFFF"/>
                    </a:gs>
                  </a:gsLst>
                  <a:lin ang="5400000" scaled="0"/>
                </a:gradFill>
              </a:defRPr>
            </a:lvl3pPr>
            <a:lvl4pPr>
              <a:defRPr sz="1600">
                <a:gradFill>
                  <a:gsLst>
                    <a:gs pos="94030">
                      <a:srgbClr val="FFFFFF"/>
                    </a:gs>
                    <a:gs pos="68000">
                      <a:srgbClr val="FFFFFF"/>
                    </a:gs>
                  </a:gsLst>
                  <a:lin ang="5400000" scaled="0"/>
                </a:gradFill>
              </a:defRPr>
            </a:lvl4pPr>
            <a:lvl5pPr>
              <a:defRPr sz="1600">
                <a:gradFill>
                  <a:gsLst>
                    <a:gs pos="94030">
                      <a:srgbClr val="FFFFFF"/>
                    </a:gs>
                    <a:gs pos="68000">
                      <a:srgbClr val="FFFFFF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649627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Photo Layou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57323" y="2275021"/>
            <a:ext cx="2679152" cy="471950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9" y="1211264"/>
            <a:ext cx="5486399" cy="2743200"/>
          </a:xfrm>
        </p:spPr>
        <p:txBody>
          <a:bodyPr/>
          <a:lstStyle>
            <a:lvl1pPr>
              <a:defRPr sz="6600" baseline="0">
                <a:gradFill>
                  <a:gsLst>
                    <a:gs pos="94690">
                      <a:schemeClr val="accent1"/>
                    </a:gs>
                    <a:gs pos="0">
                      <a:schemeClr val="accent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8042987" y="968"/>
            <a:ext cx="4393488" cy="6994526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1841766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5"/>
          </p:nvPr>
        </p:nvSpPr>
        <p:spPr>
          <a:xfrm>
            <a:off x="271466" y="296866"/>
            <a:ext cx="11879340" cy="883542"/>
          </a:xfrm>
        </p:spPr>
        <p:txBody>
          <a:bodyPr vert="horz" wrap="square" lIns="149226" tIns="93266" rIns="149226" bIns="93266" rtlCol="0" anchor="t" anchorCtr="0">
            <a:spAutoFit/>
          </a:bodyPr>
          <a:lstStyle>
            <a:lvl1pPr>
              <a:lnSpc>
                <a:spcPct val="80000"/>
              </a:lnSpc>
              <a:spcAft>
                <a:spcPts val="0"/>
              </a:spcAft>
              <a:defRPr lang="en-US" sz="4895" spc="-102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itchFamily="34" charset="0"/>
                <a:ea typeface="+mj-ea"/>
                <a:cs typeface="+mj-cs"/>
              </a:defRPr>
            </a:lvl1pPr>
          </a:lstStyle>
          <a:p>
            <a:pPr lvl="0" defTabSz="1241627">
              <a:lnSpc>
                <a:spcPct val="90000"/>
              </a:lnSpc>
              <a:spcBef>
                <a:spcPct val="0"/>
              </a:spcBef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62924154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eft Photo Layou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07897" y="1211264"/>
            <a:ext cx="5486399" cy="2743200"/>
          </a:xfrm>
        </p:spPr>
        <p:txBody>
          <a:bodyPr/>
          <a:lstStyle>
            <a:lvl1pPr>
              <a:defRPr sz="6600" baseline="0">
                <a:gradFill>
                  <a:gsLst>
                    <a:gs pos="94690">
                      <a:schemeClr val="accent1"/>
                    </a:gs>
                    <a:gs pos="0">
                      <a:schemeClr val="accent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0" y="968"/>
            <a:ext cx="4391899" cy="6994526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flipH="1">
            <a:off x="0" y="2275021"/>
            <a:ext cx="2679152" cy="4719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1957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8" y="295275"/>
            <a:ext cx="11888787" cy="915988"/>
          </a:xfrm>
        </p:spPr>
        <p:txBody>
          <a:bodyPr/>
          <a:lstStyle>
            <a:lvl1pPr>
              <a:defRPr>
                <a:gradFill>
                  <a:gsLst>
                    <a:gs pos="94690">
                      <a:schemeClr val="accent1"/>
                    </a:gs>
                    <a:gs pos="0">
                      <a:schemeClr val="accent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179058"/>
          </a:xfrm>
        </p:spPr>
        <p:txBody>
          <a:bodyPr/>
          <a:lstStyle>
            <a:lvl1pPr marL="0" indent="0">
              <a:spcBef>
                <a:spcPts val="1000"/>
              </a:spcBef>
              <a:spcAft>
                <a:spcPts val="1200"/>
              </a:spcAft>
              <a:buNone/>
              <a:defRPr>
                <a:gradFill>
                  <a:gsLst>
                    <a:gs pos="9469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>
                <a:gradFill>
                  <a:gsLst>
                    <a:gs pos="9469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2pPr>
            <a:lvl3pPr marL="228600" indent="0">
              <a:buNone/>
              <a:defRPr>
                <a:gradFill>
                  <a:gsLst>
                    <a:gs pos="9469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3pPr>
            <a:lvl4pPr marL="457200" indent="0">
              <a:buNone/>
              <a:defRPr>
                <a:gradFill>
                  <a:gsLst>
                    <a:gs pos="9469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4pPr>
            <a:lvl5pPr marL="685800" indent="0">
              <a:buNone/>
              <a:defRPr>
                <a:gradFill>
                  <a:gsLst>
                    <a:gs pos="9469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10634263"/>
      </p:ext>
    </p:extLst>
  </p:cSld>
  <p:clrMapOvr>
    <a:masterClrMapping/>
  </p:clrMapOvr>
  <p:transition>
    <p:fade/>
  </p:transition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invGray">
          <a:xfrm>
            <a:off x="10882313" y="296863"/>
            <a:ext cx="1276350" cy="27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9052524" cy="91598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13974629"/>
      </p:ext>
    </p:extLst>
  </p:cSld>
  <p:clrMapOvr>
    <a:masterClrMapping/>
  </p:clrMapOvr>
  <p:transition>
    <p:fade/>
  </p:transition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8" y="295275"/>
            <a:ext cx="11888787" cy="915988"/>
          </a:xfrm>
        </p:spPr>
        <p:txBody>
          <a:bodyPr/>
          <a:lstStyle>
            <a:lvl1pPr>
              <a:defRPr>
                <a:gradFill>
                  <a:gsLst>
                    <a:gs pos="1250">
                      <a:schemeClr val="accent1"/>
                    </a:gs>
                    <a:gs pos="100000">
                      <a:schemeClr val="accent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1263"/>
            <a:ext cx="11887200" cy="2026757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9590753"/>
      </p:ext>
    </p:extLst>
  </p:cSld>
  <p:clrMapOvr>
    <a:masterClrMapping/>
  </p:clrMapOvr>
  <p:transition>
    <p:fade/>
  </p:transition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gradFill>
                  <a:gsLst>
                    <a:gs pos="1250">
                      <a:schemeClr val="accent1"/>
                    </a:gs>
                    <a:gs pos="99000">
                      <a:schemeClr val="accent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99730650"/>
      </p:ext>
    </p:extLst>
  </p:cSld>
  <p:clrMapOvr>
    <a:masterClrMapping/>
  </p:clrMapOvr>
  <p:transition>
    <p:fade/>
  </p:transition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7497"/>
          </a:xfrm>
        </p:spPr>
        <p:txBody>
          <a:bodyPr/>
          <a:lstStyle>
            <a:lvl1pPr>
              <a:defRPr>
                <a:gradFill>
                  <a:gsLst>
                    <a:gs pos="1250">
                      <a:schemeClr val="accent4"/>
                    </a:gs>
                    <a:gs pos="100000">
                      <a:schemeClr val="accent4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65150086"/>
      </p:ext>
    </p:extLst>
  </p:cSld>
  <p:clrMapOvr>
    <a:masterClrMapping/>
  </p:clrMapOvr>
  <p:transition>
    <p:fade/>
  </p:transition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68368"/>
          </a:xfrm>
        </p:spPr>
        <p:txBody>
          <a:bodyPr/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600">
                <a:gradFill>
                  <a:gsLst>
                    <a:gs pos="1250">
                      <a:schemeClr val="accent4"/>
                    </a:gs>
                    <a:gs pos="100000">
                      <a:schemeClr val="accent4"/>
                    </a:gs>
                  </a:gsLst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68368"/>
          </a:xfrm>
        </p:spPr>
        <p:txBody>
          <a:bodyPr/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600">
                <a:gradFill>
                  <a:gsLst>
                    <a:gs pos="1250">
                      <a:schemeClr val="accent4"/>
                    </a:gs>
                    <a:gs pos="100000">
                      <a:schemeClr val="accent4"/>
                    </a:gs>
                  </a:gsLst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81131260"/>
      </p:ext>
    </p:extLst>
  </p:cSld>
  <p:clrMapOvr>
    <a:masterClrMapping/>
  </p:clrMapOvr>
  <p:transition>
    <p:fade/>
  </p:transition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68368"/>
          </a:xfrm>
        </p:spPr>
        <p:txBody>
          <a:bodyPr/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6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68368"/>
          </a:xfrm>
        </p:spPr>
        <p:txBody>
          <a:bodyPr/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6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43028687"/>
      </p:ext>
    </p:extLst>
  </p:cSld>
  <p:clrMapOvr>
    <a:masterClrMapping/>
  </p:clrMapOvr>
  <p:transition>
    <p:fade/>
  </p:transition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536079"/>
          </a:xfrm>
        </p:spPr>
        <p:txBody>
          <a:bodyPr/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6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536079"/>
          </a:xfrm>
        </p:spPr>
        <p:txBody>
          <a:bodyPr/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6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25618168"/>
      </p:ext>
    </p:extLst>
  </p:cSld>
  <p:clrMapOvr>
    <a:masterClrMapping/>
  </p:clrMapOvr>
  <p:transition>
    <p:fade/>
  </p:transition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536079"/>
          </a:xfrm>
        </p:spPr>
        <p:txBody>
          <a:bodyPr/>
          <a:lstStyle>
            <a:lvl1pPr marL="287338" indent="-287338">
              <a:spcBef>
                <a:spcPts val="1224"/>
              </a:spcBef>
              <a:buClr>
                <a:schemeClr val="accent4"/>
              </a:buClr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accent4"/>
                    </a:gs>
                    <a:gs pos="99000">
                      <a:schemeClr val="accent4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536079"/>
          </a:xfrm>
        </p:spPr>
        <p:txBody>
          <a:bodyPr/>
          <a:lstStyle>
            <a:lvl1pPr marL="287338" indent="-287338">
              <a:spcBef>
                <a:spcPts val="1224"/>
              </a:spcBef>
              <a:buClr>
                <a:schemeClr val="accent4"/>
              </a:buClr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accent4"/>
                    </a:gs>
                    <a:gs pos="99000">
                      <a:schemeClr val="accent4"/>
                    </a:gs>
                  </a:gsLst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78279998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3.xml"/><Relationship Id="rId13" Type="http://schemas.openxmlformats.org/officeDocument/2006/relationships/slideLayout" Target="../slideLayouts/slideLayout128.xml"/><Relationship Id="rId18" Type="http://schemas.openxmlformats.org/officeDocument/2006/relationships/slideLayout" Target="../slideLayouts/slideLayout133.xml"/><Relationship Id="rId26" Type="http://schemas.openxmlformats.org/officeDocument/2006/relationships/slideLayout" Target="../slideLayouts/slideLayout141.xml"/><Relationship Id="rId3" Type="http://schemas.openxmlformats.org/officeDocument/2006/relationships/slideLayout" Target="../slideLayouts/slideLayout118.xml"/><Relationship Id="rId21" Type="http://schemas.openxmlformats.org/officeDocument/2006/relationships/slideLayout" Target="../slideLayouts/slideLayout136.xml"/><Relationship Id="rId7" Type="http://schemas.openxmlformats.org/officeDocument/2006/relationships/slideLayout" Target="../slideLayouts/slideLayout122.xml"/><Relationship Id="rId12" Type="http://schemas.openxmlformats.org/officeDocument/2006/relationships/slideLayout" Target="../slideLayouts/slideLayout127.xml"/><Relationship Id="rId17" Type="http://schemas.openxmlformats.org/officeDocument/2006/relationships/slideLayout" Target="../slideLayouts/slideLayout132.xml"/><Relationship Id="rId25" Type="http://schemas.openxmlformats.org/officeDocument/2006/relationships/slideLayout" Target="../slideLayouts/slideLayout140.xml"/><Relationship Id="rId2" Type="http://schemas.openxmlformats.org/officeDocument/2006/relationships/slideLayout" Target="../slideLayouts/slideLayout117.xml"/><Relationship Id="rId16" Type="http://schemas.openxmlformats.org/officeDocument/2006/relationships/slideLayout" Target="../slideLayouts/slideLayout131.xml"/><Relationship Id="rId20" Type="http://schemas.openxmlformats.org/officeDocument/2006/relationships/slideLayout" Target="../slideLayouts/slideLayout135.xml"/><Relationship Id="rId29" Type="http://schemas.openxmlformats.org/officeDocument/2006/relationships/slideLayout" Target="../slideLayouts/slideLayout144.xml"/><Relationship Id="rId1" Type="http://schemas.openxmlformats.org/officeDocument/2006/relationships/slideLayout" Target="../slideLayouts/slideLayout116.xml"/><Relationship Id="rId6" Type="http://schemas.openxmlformats.org/officeDocument/2006/relationships/slideLayout" Target="../slideLayouts/slideLayout121.xml"/><Relationship Id="rId11" Type="http://schemas.openxmlformats.org/officeDocument/2006/relationships/slideLayout" Target="../slideLayouts/slideLayout126.xml"/><Relationship Id="rId24" Type="http://schemas.openxmlformats.org/officeDocument/2006/relationships/slideLayout" Target="../slideLayouts/slideLayout139.xml"/><Relationship Id="rId5" Type="http://schemas.openxmlformats.org/officeDocument/2006/relationships/slideLayout" Target="../slideLayouts/slideLayout120.xml"/><Relationship Id="rId15" Type="http://schemas.openxmlformats.org/officeDocument/2006/relationships/slideLayout" Target="../slideLayouts/slideLayout130.xml"/><Relationship Id="rId23" Type="http://schemas.openxmlformats.org/officeDocument/2006/relationships/slideLayout" Target="../slideLayouts/slideLayout138.xml"/><Relationship Id="rId28" Type="http://schemas.openxmlformats.org/officeDocument/2006/relationships/slideLayout" Target="../slideLayouts/slideLayout143.xml"/><Relationship Id="rId10" Type="http://schemas.openxmlformats.org/officeDocument/2006/relationships/slideLayout" Target="../slideLayouts/slideLayout125.xml"/><Relationship Id="rId19" Type="http://schemas.openxmlformats.org/officeDocument/2006/relationships/slideLayout" Target="../slideLayouts/slideLayout134.xml"/><Relationship Id="rId31" Type="http://schemas.openxmlformats.org/officeDocument/2006/relationships/image" Target="../media/image9.png"/><Relationship Id="rId4" Type="http://schemas.openxmlformats.org/officeDocument/2006/relationships/slideLayout" Target="../slideLayouts/slideLayout119.xml"/><Relationship Id="rId9" Type="http://schemas.openxmlformats.org/officeDocument/2006/relationships/slideLayout" Target="../slideLayouts/slideLayout124.xml"/><Relationship Id="rId14" Type="http://schemas.openxmlformats.org/officeDocument/2006/relationships/slideLayout" Target="../slideLayouts/slideLayout129.xml"/><Relationship Id="rId22" Type="http://schemas.openxmlformats.org/officeDocument/2006/relationships/slideLayout" Target="../slideLayouts/slideLayout137.xml"/><Relationship Id="rId27" Type="http://schemas.openxmlformats.org/officeDocument/2006/relationships/slideLayout" Target="../slideLayouts/slideLayout142.xml"/><Relationship Id="rId30" Type="http://schemas.openxmlformats.org/officeDocument/2006/relationships/theme" Target="../theme/theme10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theme" Target="../theme/theme4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4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13.xml"/><Relationship Id="rId9" Type="http://schemas.openxmlformats.org/officeDocument/2006/relationships/image" Target="../media/image1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9.xml"/><Relationship Id="rId18" Type="http://schemas.openxmlformats.org/officeDocument/2006/relationships/slideLayout" Target="../slideLayouts/slideLayout34.xml"/><Relationship Id="rId26" Type="http://schemas.openxmlformats.org/officeDocument/2006/relationships/theme" Target="../theme/theme5.xml"/><Relationship Id="rId3" Type="http://schemas.openxmlformats.org/officeDocument/2006/relationships/slideLayout" Target="../slideLayouts/slideLayout19.xml"/><Relationship Id="rId21" Type="http://schemas.openxmlformats.org/officeDocument/2006/relationships/slideLayout" Target="../slideLayouts/slideLayout37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17" Type="http://schemas.openxmlformats.org/officeDocument/2006/relationships/slideLayout" Target="../slideLayouts/slideLayout33.xml"/><Relationship Id="rId25" Type="http://schemas.openxmlformats.org/officeDocument/2006/relationships/slideLayout" Target="../slideLayouts/slideLayout41.xml"/><Relationship Id="rId2" Type="http://schemas.openxmlformats.org/officeDocument/2006/relationships/slideLayout" Target="../slideLayouts/slideLayout18.xml"/><Relationship Id="rId16" Type="http://schemas.openxmlformats.org/officeDocument/2006/relationships/slideLayout" Target="../slideLayouts/slideLayout32.xml"/><Relationship Id="rId20" Type="http://schemas.openxmlformats.org/officeDocument/2006/relationships/slideLayout" Target="../slideLayouts/slideLayout36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24" Type="http://schemas.openxmlformats.org/officeDocument/2006/relationships/slideLayout" Target="../slideLayouts/slideLayout40.xml"/><Relationship Id="rId5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31.xml"/><Relationship Id="rId23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26.xml"/><Relationship Id="rId19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30.xml"/><Relationship Id="rId22" Type="http://schemas.openxmlformats.org/officeDocument/2006/relationships/slideLayout" Target="../slideLayouts/slideLayout38.xml"/><Relationship Id="rId27" Type="http://schemas.openxmlformats.org/officeDocument/2006/relationships/image" Target="../media/image9.pn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9.xml"/><Relationship Id="rId13" Type="http://schemas.openxmlformats.org/officeDocument/2006/relationships/slideLayout" Target="../slideLayouts/slideLayout54.xml"/><Relationship Id="rId18" Type="http://schemas.openxmlformats.org/officeDocument/2006/relationships/slideLayout" Target="../slideLayouts/slideLayout59.xml"/><Relationship Id="rId26" Type="http://schemas.openxmlformats.org/officeDocument/2006/relationships/slideLayout" Target="../slideLayouts/slideLayout67.xml"/><Relationship Id="rId3" Type="http://schemas.openxmlformats.org/officeDocument/2006/relationships/slideLayout" Target="../slideLayouts/slideLayout44.xml"/><Relationship Id="rId21" Type="http://schemas.openxmlformats.org/officeDocument/2006/relationships/slideLayout" Target="../slideLayouts/slideLayout62.xml"/><Relationship Id="rId7" Type="http://schemas.openxmlformats.org/officeDocument/2006/relationships/slideLayout" Target="../slideLayouts/slideLayout48.xml"/><Relationship Id="rId12" Type="http://schemas.openxmlformats.org/officeDocument/2006/relationships/slideLayout" Target="../slideLayouts/slideLayout53.xml"/><Relationship Id="rId17" Type="http://schemas.openxmlformats.org/officeDocument/2006/relationships/slideLayout" Target="../slideLayouts/slideLayout58.xml"/><Relationship Id="rId25" Type="http://schemas.openxmlformats.org/officeDocument/2006/relationships/slideLayout" Target="../slideLayouts/slideLayout66.xml"/><Relationship Id="rId2" Type="http://schemas.openxmlformats.org/officeDocument/2006/relationships/slideLayout" Target="../slideLayouts/slideLayout43.xml"/><Relationship Id="rId16" Type="http://schemas.openxmlformats.org/officeDocument/2006/relationships/slideLayout" Target="../slideLayouts/slideLayout57.xml"/><Relationship Id="rId20" Type="http://schemas.openxmlformats.org/officeDocument/2006/relationships/slideLayout" Target="../slideLayouts/slideLayout61.xml"/><Relationship Id="rId29" Type="http://schemas.openxmlformats.org/officeDocument/2006/relationships/image" Target="../media/image11.png"/><Relationship Id="rId1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7.xml"/><Relationship Id="rId11" Type="http://schemas.openxmlformats.org/officeDocument/2006/relationships/slideLayout" Target="../slideLayouts/slideLayout52.xml"/><Relationship Id="rId24" Type="http://schemas.openxmlformats.org/officeDocument/2006/relationships/slideLayout" Target="../slideLayouts/slideLayout65.xml"/><Relationship Id="rId5" Type="http://schemas.openxmlformats.org/officeDocument/2006/relationships/slideLayout" Target="../slideLayouts/slideLayout46.xml"/><Relationship Id="rId15" Type="http://schemas.openxmlformats.org/officeDocument/2006/relationships/slideLayout" Target="../slideLayouts/slideLayout56.xml"/><Relationship Id="rId23" Type="http://schemas.openxmlformats.org/officeDocument/2006/relationships/slideLayout" Target="../slideLayouts/slideLayout64.xml"/><Relationship Id="rId28" Type="http://schemas.openxmlformats.org/officeDocument/2006/relationships/theme" Target="../theme/theme6.xml"/><Relationship Id="rId10" Type="http://schemas.openxmlformats.org/officeDocument/2006/relationships/slideLayout" Target="../slideLayouts/slideLayout51.xml"/><Relationship Id="rId19" Type="http://schemas.openxmlformats.org/officeDocument/2006/relationships/slideLayout" Target="../slideLayouts/slideLayout60.xml"/><Relationship Id="rId4" Type="http://schemas.openxmlformats.org/officeDocument/2006/relationships/slideLayout" Target="../slideLayouts/slideLayout45.xml"/><Relationship Id="rId9" Type="http://schemas.openxmlformats.org/officeDocument/2006/relationships/slideLayout" Target="../slideLayouts/slideLayout50.xml"/><Relationship Id="rId14" Type="http://schemas.openxmlformats.org/officeDocument/2006/relationships/slideLayout" Target="../slideLayouts/slideLayout55.xml"/><Relationship Id="rId22" Type="http://schemas.openxmlformats.org/officeDocument/2006/relationships/slideLayout" Target="../slideLayouts/slideLayout63.xml"/><Relationship Id="rId27" Type="http://schemas.openxmlformats.org/officeDocument/2006/relationships/slideLayout" Target="../slideLayouts/slideLayout68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6.xml"/><Relationship Id="rId3" Type="http://schemas.openxmlformats.org/officeDocument/2006/relationships/slideLayout" Target="../slideLayouts/slideLayout71.xml"/><Relationship Id="rId7" Type="http://schemas.openxmlformats.org/officeDocument/2006/relationships/slideLayout" Target="../slideLayouts/slideLayout75.xml"/><Relationship Id="rId2" Type="http://schemas.openxmlformats.org/officeDocument/2006/relationships/slideLayout" Target="../slideLayouts/slideLayout70.xml"/><Relationship Id="rId1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4.xml"/><Relationship Id="rId11" Type="http://schemas.openxmlformats.org/officeDocument/2006/relationships/image" Target="../media/image9.png"/><Relationship Id="rId5" Type="http://schemas.openxmlformats.org/officeDocument/2006/relationships/slideLayout" Target="../slideLayouts/slideLayout73.xml"/><Relationship Id="rId10" Type="http://schemas.openxmlformats.org/officeDocument/2006/relationships/theme" Target="../theme/theme7.xml"/><Relationship Id="rId4" Type="http://schemas.openxmlformats.org/officeDocument/2006/relationships/slideLayout" Target="../slideLayouts/slideLayout72.xml"/><Relationship Id="rId9" Type="http://schemas.openxmlformats.org/officeDocument/2006/relationships/slideLayout" Target="../slideLayouts/slideLayout77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5.xml"/><Relationship Id="rId13" Type="http://schemas.openxmlformats.org/officeDocument/2006/relationships/slideLayout" Target="../slideLayouts/slideLayout90.xml"/><Relationship Id="rId18" Type="http://schemas.openxmlformats.org/officeDocument/2006/relationships/slideLayout" Target="../slideLayouts/slideLayout95.xml"/><Relationship Id="rId26" Type="http://schemas.openxmlformats.org/officeDocument/2006/relationships/slideLayout" Target="../slideLayouts/slideLayout103.xml"/><Relationship Id="rId3" Type="http://schemas.openxmlformats.org/officeDocument/2006/relationships/slideLayout" Target="../slideLayouts/slideLayout80.xml"/><Relationship Id="rId21" Type="http://schemas.openxmlformats.org/officeDocument/2006/relationships/slideLayout" Target="../slideLayouts/slideLayout98.xml"/><Relationship Id="rId7" Type="http://schemas.openxmlformats.org/officeDocument/2006/relationships/slideLayout" Target="../slideLayouts/slideLayout84.xml"/><Relationship Id="rId12" Type="http://schemas.openxmlformats.org/officeDocument/2006/relationships/slideLayout" Target="../slideLayouts/slideLayout89.xml"/><Relationship Id="rId17" Type="http://schemas.openxmlformats.org/officeDocument/2006/relationships/slideLayout" Target="../slideLayouts/slideLayout94.xml"/><Relationship Id="rId25" Type="http://schemas.openxmlformats.org/officeDocument/2006/relationships/slideLayout" Target="../slideLayouts/slideLayout102.xml"/><Relationship Id="rId2" Type="http://schemas.openxmlformats.org/officeDocument/2006/relationships/slideLayout" Target="../slideLayouts/slideLayout79.xml"/><Relationship Id="rId16" Type="http://schemas.openxmlformats.org/officeDocument/2006/relationships/slideLayout" Target="../slideLayouts/slideLayout93.xml"/><Relationship Id="rId20" Type="http://schemas.openxmlformats.org/officeDocument/2006/relationships/slideLayout" Target="../slideLayouts/slideLayout97.xml"/><Relationship Id="rId29" Type="http://schemas.openxmlformats.org/officeDocument/2006/relationships/theme" Target="../theme/theme8.xml"/><Relationship Id="rId1" Type="http://schemas.openxmlformats.org/officeDocument/2006/relationships/slideLayout" Target="../slideLayouts/slideLayout78.xml"/><Relationship Id="rId6" Type="http://schemas.openxmlformats.org/officeDocument/2006/relationships/slideLayout" Target="../slideLayouts/slideLayout83.xml"/><Relationship Id="rId11" Type="http://schemas.openxmlformats.org/officeDocument/2006/relationships/slideLayout" Target="../slideLayouts/slideLayout88.xml"/><Relationship Id="rId24" Type="http://schemas.openxmlformats.org/officeDocument/2006/relationships/slideLayout" Target="../slideLayouts/slideLayout101.xml"/><Relationship Id="rId5" Type="http://schemas.openxmlformats.org/officeDocument/2006/relationships/slideLayout" Target="../slideLayouts/slideLayout82.xml"/><Relationship Id="rId15" Type="http://schemas.openxmlformats.org/officeDocument/2006/relationships/slideLayout" Target="../slideLayouts/slideLayout92.xml"/><Relationship Id="rId23" Type="http://schemas.openxmlformats.org/officeDocument/2006/relationships/slideLayout" Target="../slideLayouts/slideLayout100.xml"/><Relationship Id="rId28" Type="http://schemas.openxmlformats.org/officeDocument/2006/relationships/slideLayout" Target="../slideLayouts/slideLayout105.xml"/><Relationship Id="rId10" Type="http://schemas.openxmlformats.org/officeDocument/2006/relationships/slideLayout" Target="../slideLayouts/slideLayout87.xml"/><Relationship Id="rId19" Type="http://schemas.openxmlformats.org/officeDocument/2006/relationships/slideLayout" Target="../slideLayouts/slideLayout96.xml"/><Relationship Id="rId4" Type="http://schemas.openxmlformats.org/officeDocument/2006/relationships/slideLayout" Target="../slideLayouts/slideLayout81.xml"/><Relationship Id="rId9" Type="http://schemas.openxmlformats.org/officeDocument/2006/relationships/slideLayout" Target="../slideLayouts/slideLayout86.xml"/><Relationship Id="rId14" Type="http://schemas.openxmlformats.org/officeDocument/2006/relationships/slideLayout" Target="../slideLayouts/slideLayout91.xml"/><Relationship Id="rId22" Type="http://schemas.openxmlformats.org/officeDocument/2006/relationships/slideLayout" Target="../slideLayouts/slideLayout99.xml"/><Relationship Id="rId27" Type="http://schemas.openxmlformats.org/officeDocument/2006/relationships/slideLayout" Target="../slideLayouts/slideLayout104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3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108.xml"/><Relationship Id="rId7" Type="http://schemas.openxmlformats.org/officeDocument/2006/relationships/slideLayout" Target="../slideLayouts/slideLayout112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107.xml"/><Relationship Id="rId1" Type="http://schemas.openxmlformats.org/officeDocument/2006/relationships/slideLayout" Target="../slideLayouts/slideLayout106.xml"/><Relationship Id="rId6" Type="http://schemas.openxmlformats.org/officeDocument/2006/relationships/slideLayout" Target="../slideLayouts/slideLayout111.xml"/><Relationship Id="rId11" Type="http://schemas.openxmlformats.org/officeDocument/2006/relationships/theme" Target="../theme/theme9.xml"/><Relationship Id="rId5" Type="http://schemas.openxmlformats.org/officeDocument/2006/relationships/slideLayout" Target="../slideLayouts/slideLayout110.xml"/><Relationship Id="rId10" Type="http://schemas.openxmlformats.org/officeDocument/2006/relationships/slideLayout" Target="../slideLayouts/slideLayout115.xml"/><Relationship Id="rId4" Type="http://schemas.openxmlformats.org/officeDocument/2006/relationships/slideLayout" Target="../slideLayouts/slideLayout109.xml"/><Relationship Id="rId9" Type="http://schemas.openxmlformats.org/officeDocument/2006/relationships/slideLayout" Target="../slideLayouts/slideLayout1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40" y="295276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1" y="1212851"/>
            <a:ext cx="11887198" cy="186820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584880" y="2902197"/>
            <a:ext cx="6627287" cy="72764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5400000">
            <a:off x="11190934" y="2023789"/>
            <a:ext cx="4422858" cy="280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68" r:id="rId1"/>
    <p:sldLayoutId id="2147484236" r:id="rId2"/>
    <p:sldLayoutId id="2147484247" r:id="rId3"/>
    <p:sldLayoutId id="2147484254" r:id="rId4"/>
    <p:sldLayoutId id="2147484256" r:id="rId5"/>
    <p:sldLayoutId id="2147484299" r:id="rId6"/>
    <p:sldLayoutId id="2147484491" r:id="rId7"/>
    <p:sldLayoutId id="2147484492" r:id="rId8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400" b="0" kern="1200" cap="none" spc="-102" baseline="0" dirty="0" smtClean="0">
          <a:ln w="3175">
            <a:noFill/>
          </a:ln>
          <a:gradFill>
            <a:gsLst>
              <a:gs pos="1250">
                <a:schemeClr val="accent1"/>
              </a:gs>
              <a:gs pos="100000">
                <a:schemeClr val="accent1"/>
              </a:gs>
            </a:gsLst>
            <a:lin ang="5400000" scaled="0"/>
          </a:gradFill>
          <a:effectLst/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39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 userDrawn="1">
          <p15:clr>
            <a:srgbClr val="5ACBF0"/>
          </p15:clr>
        </p15:guide>
        <p15:guide id="2" pos="173" userDrawn="1">
          <p15:clr>
            <a:srgbClr val="5ACBF0"/>
          </p15:clr>
        </p15:guide>
        <p15:guide id="3" pos="749" userDrawn="1">
          <p15:clr>
            <a:srgbClr val="5ACBF0"/>
          </p15:clr>
        </p15:guide>
        <p15:guide id="4" pos="1325" userDrawn="1">
          <p15:clr>
            <a:srgbClr val="5ACBF0"/>
          </p15:clr>
        </p15:guide>
        <p15:guide id="5" pos="1901" userDrawn="1">
          <p15:clr>
            <a:srgbClr val="5ACBF0"/>
          </p15:clr>
        </p15:guide>
        <p15:guide id="6" pos="2477" userDrawn="1">
          <p15:clr>
            <a:srgbClr val="5ACBF0"/>
          </p15:clr>
        </p15:guide>
        <p15:guide id="7" pos="3053" userDrawn="1">
          <p15:clr>
            <a:srgbClr val="5ACBF0"/>
          </p15:clr>
        </p15:guide>
        <p15:guide id="8" pos="3629" userDrawn="1">
          <p15:clr>
            <a:srgbClr val="5ACBF0"/>
          </p15:clr>
        </p15:guide>
        <p15:guide id="9" pos="4205" userDrawn="1">
          <p15:clr>
            <a:srgbClr val="5ACBF0"/>
          </p15:clr>
        </p15:guide>
        <p15:guide id="10" pos="4781" userDrawn="1">
          <p15:clr>
            <a:srgbClr val="5ACBF0"/>
          </p15:clr>
        </p15:guide>
        <p15:guide id="11" pos="5357" userDrawn="1">
          <p15:clr>
            <a:srgbClr val="5ACBF0"/>
          </p15:clr>
        </p15:guide>
        <p15:guide id="12" pos="5933" userDrawn="1">
          <p15:clr>
            <a:srgbClr val="5ACBF0"/>
          </p15:clr>
        </p15:guide>
        <p15:guide id="13" pos="6509" userDrawn="1">
          <p15:clr>
            <a:srgbClr val="5ACBF0"/>
          </p15:clr>
        </p15:guide>
        <p15:guide id="14" pos="7085" userDrawn="1">
          <p15:clr>
            <a:srgbClr val="5ACBF0"/>
          </p15:clr>
        </p15:guide>
        <p15:guide id="15" pos="7661" userDrawn="1">
          <p15:clr>
            <a:srgbClr val="5ACBF0"/>
          </p15:clr>
        </p15:guide>
        <p15:guide id="16" pos="288" userDrawn="1">
          <p15:clr>
            <a:srgbClr val="C35EA4"/>
          </p15:clr>
        </p15:guide>
        <p15:guide id="17" pos="7546" userDrawn="1">
          <p15:clr>
            <a:srgbClr val="C35EA4"/>
          </p15:clr>
        </p15:guide>
        <p15:guide id="18" orient="horz" pos="763" userDrawn="1">
          <p15:clr>
            <a:srgbClr val="5ACBF0"/>
          </p15:clr>
        </p15:guide>
        <p15:guide id="19" orient="horz" pos="1339" userDrawn="1">
          <p15:clr>
            <a:srgbClr val="5ACBF0"/>
          </p15:clr>
        </p15:guide>
        <p15:guide id="20" orient="horz" pos="1915" userDrawn="1">
          <p15:clr>
            <a:srgbClr val="5ACBF0"/>
          </p15:clr>
        </p15:guide>
        <p15:guide id="21" orient="horz" pos="2491" userDrawn="1">
          <p15:clr>
            <a:srgbClr val="5ACBF0"/>
          </p15:clr>
        </p15:guide>
        <p15:guide id="22" orient="horz" pos="3067" userDrawn="1">
          <p15:clr>
            <a:srgbClr val="5ACBF0"/>
          </p15:clr>
        </p15:guide>
        <p15:guide id="23" orient="horz" pos="3643" userDrawn="1">
          <p15:clr>
            <a:srgbClr val="5ACBF0"/>
          </p15:clr>
        </p15:guide>
        <p15:guide id="24" orient="horz" pos="4219" userDrawn="1">
          <p15:clr>
            <a:srgbClr val="5ACBF0"/>
          </p15:clr>
        </p15:guide>
        <p15:guide id="25" orient="horz" pos="302" userDrawn="1">
          <p15:clr>
            <a:srgbClr val="C35EA4"/>
          </p15:clr>
        </p15:guide>
        <p15:guide id="26" orient="horz" pos="4104" userDrawn="1">
          <p15:clr>
            <a:srgbClr val="C35EA4"/>
          </p15:clr>
        </p15:guide>
      </p15:sldGuideLst>
    </p:ext>
  </p:extLst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1"/>
          <a:stretch>
            <a:fillRect/>
          </a:stretch>
        </p:blipFill>
        <p:spPr>
          <a:xfrm rot="5400000">
            <a:off x="9393899" y="3050513"/>
            <a:ext cx="6995160" cy="89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3229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59" r:id="rId1"/>
    <p:sldLayoutId id="2147484460" r:id="rId2"/>
    <p:sldLayoutId id="2147484461" r:id="rId3"/>
    <p:sldLayoutId id="2147484462" r:id="rId4"/>
    <p:sldLayoutId id="2147484463" r:id="rId5"/>
    <p:sldLayoutId id="2147484464" r:id="rId6"/>
    <p:sldLayoutId id="2147484465" r:id="rId7"/>
    <p:sldLayoutId id="2147484466" r:id="rId8"/>
    <p:sldLayoutId id="2147484467" r:id="rId9"/>
    <p:sldLayoutId id="2147484468" r:id="rId10"/>
    <p:sldLayoutId id="2147484469" r:id="rId11"/>
    <p:sldLayoutId id="2147484470" r:id="rId12"/>
    <p:sldLayoutId id="2147484471" r:id="rId13"/>
    <p:sldLayoutId id="2147484472" r:id="rId14"/>
    <p:sldLayoutId id="2147484473" r:id="rId15"/>
    <p:sldLayoutId id="2147484474" r:id="rId16"/>
    <p:sldLayoutId id="2147484475" r:id="rId17"/>
    <p:sldLayoutId id="2147484476" r:id="rId18"/>
    <p:sldLayoutId id="2147484477" r:id="rId19"/>
    <p:sldLayoutId id="2147484478" r:id="rId20"/>
    <p:sldLayoutId id="2147484479" r:id="rId21"/>
    <p:sldLayoutId id="2147484480" r:id="rId22"/>
    <p:sldLayoutId id="2147484481" r:id="rId23"/>
    <p:sldLayoutId id="2147484482" r:id="rId24"/>
    <p:sldLayoutId id="2147484483" r:id="rId25"/>
    <p:sldLayoutId id="2147484484" r:id="rId26"/>
    <p:sldLayoutId id="2147484485" r:id="rId27"/>
    <p:sldLayoutId id="2147484486" r:id="rId28"/>
    <p:sldLayoutId id="2147484487" r:id="rId29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Gray"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31279" y="233151"/>
            <a:ext cx="11378776" cy="76278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idx="1"/>
          </p:nvPr>
        </p:nvSpPr>
        <p:spPr>
          <a:xfrm>
            <a:off x="531279" y="1476622"/>
            <a:ext cx="11378776" cy="202781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12211471" y="6799381"/>
            <a:ext cx="450013" cy="12804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32380"/>
            <a:fld id="{B407DAFF-433B-45E8-A718-D1FBB70E57FD}" type="slidenum">
              <a:rPr lang="en-US" sz="816" smtClean="0">
                <a:solidFill>
                  <a:srgbClr val="000000">
                    <a:lumMod val="75000"/>
                    <a:lumOff val="25000"/>
                    <a:alpha val="99000"/>
                  </a:srgbClr>
                </a:solidFill>
              </a:rPr>
              <a:pPr defTabSz="932380"/>
              <a:t>‹N›</a:t>
            </a:fld>
            <a:endParaRPr lang="en-US" sz="816" dirty="0" err="1">
              <a:solidFill>
                <a:srgbClr val="000000">
                  <a:lumMod val="75000"/>
                  <a:lumOff val="25000"/>
                  <a:alpha val="99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82414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02" r:id="rId1"/>
  </p:sldLayoutIdLst>
  <p:transition>
    <p:fade/>
  </p:transition>
  <p:txStyles>
    <p:titleStyle>
      <a:lvl1pPr algn="l" defTabSz="932380" rtl="0" eaLnBrk="1" latinLnBrk="0" hangingPunct="1">
        <a:lnSpc>
          <a:spcPct val="90000"/>
        </a:lnSpc>
        <a:spcBef>
          <a:spcPct val="0"/>
        </a:spcBef>
        <a:buNone/>
        <a:defRPr lang="en-US" sz="5506" b="0" kern="1200" cap="none" spc="-102" baseline="0" dirty="0" smtClean="0">
          <a:ln w="3175">
            <a:noFill/>
          </a:ln>
          <a:gradFill flip="none" rotWithShape="1">
            <a:gsLst>
              <a:gs pos="2917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75000"/>
                  <a:lumOff val="25000"/>
                </a:schemeClr>
              </a:gs>
            </a:gsLst>
            <a:lin ang="5400000" scaled="0"/>
            <a:tileRect/>
          </a:gradFill>
          <a:effectLst/>
          <a:latin typeface="+mj-lt"/>
          <a:ea typeface="+mn-ea"/>
          <a:cs typeface="Arial" charset="0"/>
        </a:defRPr>
      </a:lvl1pPr>
    </p:titleStyle>
    <p:bodyStyle>
      <a:lvl1pPr marL="349656" marR="0" indent="-349656" algn="l" defTabSz="932380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672" kern="1200" spc="-71" baseline="0"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75000"/>
                  <a:lumOff val="25000"/>
                </a:schemeClr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380" marR="0" indent="-234724" algn="l" defTabSz="932380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itchFamily="2" charset="2"/>
        <a:buChar char=""/>
        <a:tabLst/>
        <a:defRPr sz="2448" kern="1200" spc="0" baseline="0"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75000"/>
                  <a:lumOff val="25000"/>
                </a:schemeClr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14246" marR="0" indent="-229867" algn="l" defTabSz="932380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itchFamily="2" charset="2"/>
        <a:buChar char=""/>
        <a:tabLst>
          <a:tab pos="814246" algn="l"/>
        </a:tabLst>
        <a:defRPr sz="2448" kern="1200" spc="0" baseline="0"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75000"/>
                  <a:lumOff val="25000"/>
                </a:schemeClr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50589" marR="0" indent="-236341" algn="l" defTabSz="932380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itchFamily="2" charset="2"/>
        <a:buChar char=""/>
        <a:tabLst/>
        <a:defRPr sz="2040" kern="1200" spc="0" baseline="0"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75000"/>
                  <a:lumOff val="25000"/>
                </a:schemeClr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80456" marR="0" indent="-229867" algn="l" defTabSz="932380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itchFamily="2" charset="2"/>
        <a:buChar char=""/>
        <a:tabLst/>
        <a:defRPr sz="2040" kern="1200" spc="0" baseline="0"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75000"/>
                  <a:lumOff val="25000"/>
                </a:schemeClr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4046" indent="-233095" algn="l" defTabSz="932380" rtl="0" eaLnBrk="1" latinLnBrk="0" hangingPunct="1">
        <a:spcBef>
          <a:spcPct val="20000"/>
        </a:spcBef>
        <a:buFont typeface="Arial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6pPr>
      <a:lvl7pPr marL="3030235" indent="-233095" algn="l" defTabSz="932380" rtl="0" eaLnBrk="1" latinLnBrk="0" hangingPunct="1">
        <a:spcBef>
          <a:spcPct val="20000"/>
        </a:spcBef>
        <a:buFont typeface="Arial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7pPr>
      <a:lvl8pPr marL="3496425" indent="-233095" algn="l" defTabSz="932380" rtl="0" eaLnBrk="1" latinLnBrk="0" hangingPunct="1">
        <a:spcBef>
          <a:spcPct val="20000"/>
        </a:spcBef>
        <a:buFont typeface="Arial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8pPr>
      <a:lvl9pPr marL="3962615" indent="-233095" algn="l" defTabSz="932380" rtl="0" eaLnBrk="1" latinLnBrk="0" hangingPunct="1">
        <a:spcBef>
          <a:spcPct val="20000"/>
        </a:spcBef>
        <a:buFont typeface="Arial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380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1pPr>
      <a:lvl2pPr marL="466190" algn="l" defTabSz="932380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2pPr>
      <a:lvl3pPr marL="932380" algn="l" defTabSz="932380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3pPr>
      <a:lvl4pPr marL="1398571" algn="l" defTabSz="932380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4pPr>
      <a:lvl5pPr marL="1864761" algn="l" defTabSz="932380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5pPr>
      <a:lvl6pPr marL="2330951" algn="l" defTabSz="932380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6pPr>
      <a:lvl7pPr marL="2797140" algn="l" defTabSz="932380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7pPr>
      <a:lvl8pPr marL="3263330" algn="l" defTabSz="932380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8pPr>
      <a:lvl9pPr marL="3729520" algn="l" defTabSz="932380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7"/>
          <p:cNvSpPr>
            <a:spLocks noGrp="1"/>
          </p:cNvSpPr>
          <p:nvPr>
            <p:ph type="title"/>
          </p:nvPr>
        </p:nvSpPr>
        <p:spPr>
          <a:xfrm>
            <a:off x="494441" y="1736802"/>
            <a:ext cx="2637713" cy="42290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idx="1"/>
          </p:nvPr>
        </p:nvSpPr>
        <p:spPr>
          <a:xfrm>
            <a:off x="3730950" y="1736811"/>
            <a:ext cx="8206780" cy="145476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105190360"/>
      </p:ext>
    </p:extLst>
  </p:cSld>
  <p:clrMap bg1="lt1" tx1="dk1" bg2="lt2" tx2="dk2" accent1="accent1" accent2="accent2" accent3="accent3" accent4="accent4" accent5="accent5" accent6="accent6" hlink="hlink" folHlink="folHlink"/>
  <p:hf hdr="0" dt="0"/>
  <p:txStyles>
    <p:titleStyle>
      <a:lvl1pPr algn="l" defTabSz="1242296" rtl="0" eaLnBrk="1" latinLnBrk="0" hangingPunct="1">
        <a:spcBef>
          <a:spcPct val="0"/>
        </a:spcBef>
        <a:spcAft>
          <a:spcPts val="1632"/>
        </a:spcAft>
        <a:buNone/>
        <a:defRPr lang="en-US" sz="1899" kern="1200" dirty="0">
          <a:solidFill>
            <a:srgbClr val="505050"/>
          </a:solidFill>
          <a:latin typeface="+mj-lt"/>
          <a:ea typeface="ＭＳ Ｐゴシック" charset="0"/>
          <a:cs typeface="Segoe UI" pitchFamily="34" charset="0"/>
        </a:defRPr>
      </a:lvl1pPr>
    </p:titleStyle>
    <p:bodyStyle>
      <a:lvl1pPr marL="0" indent="0" algn="l" defTabSz="1242296" rtl="0" eaLnBrk="1" fontAlgn="base" latinLnBrk="0" hangingPunct="1">
        <a:lnSpc>
          <a:spcPct val="95000"/>
        </a:lnSpc>
        <a:spcBef>
          <a:spcPts val="0"/>
        </a:spcBef>
        <a:spcAft>
          <a:spcPts val="1632"/>
        </a:spcAft>
        <a:buClr>
          <a:schemeClr val="accent1"/>
        </a:buClr>
        <a:buSzPct val="110000"/>
        <a:buFont typeface="Avenir LT Pro 45 Book" charset="0"/>
        <a:buNone/>
        <a:defRPr lang="en-US" sz="3297" b="0" kern="1200" cap="none" baseline="0" dirty="0" smtClean="0">
          <a:solidFill>
            <a:srgbClr val="505050"/>
          </a:solidFill>
          <a:latin typeface="Segoe UI Light"/>
          <a:ea typeface="ＭＳ Ｐゴシック" charset="0"/>
          <a:cs typeface="Segoe UI Light"/>
        </a:defRPr>
      </a:lvl1pPr>
      <a:lvl2pPr marL="0" marR="0" indent="0" algn="l" defTabSz="1242296" rtl="0" eaLnBrk="1" fontAlgn="auto" latinLnBrk="0" hangingPunct="1">
        <a:lnSpc>
          <a:spcPct val="95000"/>
        </a:lnSpc>
        <a:spcBef>
          <a:spcPts val="0"/>
        </a:spcBef>
        <a:spcAft>
          <a:spcPts val="1632"/>
        </a:spcAft>
        <a:buClrTx/>
        <a:buSzTx/>
        <a:buFont typeface="Arial" pitchFamily="34" charset="0"/>
        <a:buNone/>
        <a:tabLst/>
        <a:defRPr lang="en-US" sz="1899" b="0" kern="1200" dirty="0" smtClean="0">
          <a:solidFill>
            <a:srgbClr val="505050"/>
          </a:solidFill>
          <a:latin typeface="+mn-lt"/>
          <a:ea typeface="+mn-ea"/>
          <a:cs typeface="+mn-cs"/>
        </a:defRPr>
      </a:lvl2pPr>
      <a:lvl3pPr marL="621148" indent="-310576" algn="l" defTabSz="1242296" rtl="0" eaLnBrk="1" latinLnBrk="0" hangingPunct="1">
        <a:lnSpc>
          <a:spcPct val="95000"/>
        </a:lnSpc>
        <a:spcBef>
          <a:spcPts val="0"/>
        </a:spcBef>
        <a:spcAft>
          <a:spcPts val="1632"/>
        </a:spcAft>
        <a:buFont typeface="Lucida Grande"/>
        <a:buChar char="-"/>
        <a:defRPr lang="en-US" sz="1899" b="0" kern="1200" dirty="0" smtClean="0">
          <a:solidFill>
            <a:srgbClr val="505050"/>
          </a:solidFill>
          <a:latin typeface="+mn-lt"/>
          <a:ea typeface="+mn-ea"/>
          <a:cs typeface="+mn-cs"/>
        </a:defRPr>
      </a:lvl3pPr>
      <a:lvl4pPr marL="851923" indent="-230775" algn="l" defTabSz="1242296" rtl="0" eaLnBrk="1" latinLnBrk="0" hangingPunct="1">
        <a:lnSpc>
          <a:spcPct val="95000"/>
        </a:lnSpc>
        <a:spcBef>
          <a:spcPts val="0"/>
        </a:spcBef>
        <a:spcAft>
          <a:spcPts val="0"/>
        </a:spcAft>
        <a:buFont typeface="Arial" pitchFamily="34" charset="0"/>
        <a:buChar char="•"/>
        <a:defRPr lang="en-US" sz="1899" b="0" kern="1200" dirty="0" smtClean="0">
          <a:solidFill>
            <a:srgbClr val="505050"/>
          </a:solidFill>
          <a:latin typeface="+mn-lt"/>
          <a:ea typeface="+mn-ea"/>
          <a:cs typeface="+mn-cs"/>
        </a:defRPr>
      </a:lvl4pPr>
      <a:lvl5pPr marL="1242296" indent="-310576" algn="l" defTabSz="1242296" rtl="0" eaLnBrk="1" latinLnBrk="0" hangingPunct="1">
        <a:lnSpc>
          <a:spcPct val="95000"/>
        </a:lnSpc>
        <a:spcBef>
          <a:spcPts val="0"/>
        </a:spcBef>
        <a:spcAft>
          <a:spcPts val="0"/>
        </a:spcAft>
        <a:buFont typeface="Lucida Grande"/>
        <a:buChar char="-"/>
        <a:defRPr lang="en-US" sz="1899" b="0" kern="1200" dirty="0">
          <a:solidFill>
            <a:srgbClr val="505050"/>
          </a:solidFill>
          <a:latin typeface="+mn-lt"/>
          <a:ea typeface="+mn-ea"/>
          <a:cs typeface="+mn-cs"/>
        </a:defRPr>
      </a:lvl5pPr>
      <a:lvl6pPr marL="3416314" indent="-310576" algn="l" defTabSz="1242296" rtl="0" eaLnBrk="1" latinLnBrk="0" hangingPunct="1">
        <a:spcBef>
          <a:spcPct val="20000"/>
        </a:spcBef>
        <a:buFont typeface="Arial" pitchFamily="34" charset="0"/>
        <a:buChar char="•"/>
        <a:defRPr sz="2899" kern="1200">
          <a:solidFill>
            <a:schemeClr val="tx1"/>
          </a:solidFill>
          <a:latin typeface="+mn-lt"/>
          <a:ea typeface="+mn-ea"/>
          <a:cs typeface="+mn-cs"/>
        </a:defRPr>
      </a:lvl6pPr>
      <a:lvl7pPr marL="4037463" indent="-310576" algn="l" defTabSz="1242296" rtl="0" eaLnBrk="1" latinLnBrk="0" hangingPunct="1">
        <a:spcBef>
          <a:spcPct val="20000"/>
        </a:spcBef>
        <a:buFont typeface="Arial" pitchFamily="34" charset="0"/>
        <a:buChar char="•"/>
        <a:defRPr sz="2899" kern="1200">
          <a:solidFill>
            <a:schemeClr val="tx1"/>
          </a:solidFill>
          <a:latin typeface="+mn-lt"/>
          <a:ea typeface="+mn-ea"/>
          <a:cs typeface="+mn-cs"/>
        </a:defRPr>
      </a:lvl7pPr>
      <a:lvl8pPr marL="4658610" indent="-310576" algn="l" defTabSz="1242296" rtl="0" eaLnBrk="1" latinLnBrk="0" hangingPunct="1">
        <a:spcBef>
          <a:spcPct val="20000"/>
        </a:spcBef>
        <a:buFont typeface="Arial" pitchFamily="34" charset="0"/>
        <a:buChar char="•"/>
        <a:defRPr sz="2899" kern="1200">
          <a:solidFill>
            <a:schemeClr val="tx1"/>
          </a:solidFill>
          <a:latin typeface="+mn-lt"/>
          <a:ea typeface="+mn-ea"/>
          <a:cs typeface="+mn-cs"/>
        </a:defRPr>
      </a:lvl8pPr>
      <a:lvl9pPr marL="5279757" indent="-310576" algn="l" defTabSz="1242296" rtl="0" eaLnBrk="1" latinLnBrk="0" hangingPunct="1">
        <a:spcBef>
          <a:spcPct val="20000"/>
        </a:spcBef>
        <a:buFont typeface="Arial" pitchFamily="34" charset="0"/>
        <a:buChar char="•"/>
        <a:defRPr sz="28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42296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21148" algn="l" defTabSz="1242296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42296" algn="l" defTabSz="1242296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63444" algn="l" defTabSz="1242296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84592" algn="l" defTabSz="1242296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105738" algn="l" defTabSz="1242296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726886" algn="l" defTabSz="1242296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348035" algn="l" defTabSz="1242296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969183" algn="l" defTabSz="1242296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40" y="295276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1" y="1212851"/>
            <a:ext cx="11887198" cy="186820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584880" y="2902197"/>
            <a:ext cx="6627287" cy="72764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5400000">
            <a:off x="11190934" y="2023789"/>
            <a:ext cx="4422858" cy="280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053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07" r:id="rId1"/>
    <p:sldLayoutId id="2147484308" r:id="rId2"/>
    <p:sldLayoutId id="2147484309" r:id="rId3"/>
    <p:sldLayoutId id="2147484310" r:id="rId4"/>
    <p:sldLayoutId id="2147484311" r:id="rId5"/>
    <p:sldLayoutId id="2147484312" r:id="rId6"/>
    <p:sldLayoutId id="2147484360" r:id="rId7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400" b="0" kern="1200" cap="none" spc="-102" baseline="0" dirty="0" smtClean="0">
          <a:ln w="3175">
            <a:noFill/>
          </a:ln>
          <a:gradFill>
            <a:gsLst>
              <a:gs pos="1250">
                <a:schemeClr val="accent1"/>
              </a:gs>
              <a:gs pos="100000">
                <a:schemeClr val="accent1"/>
              </a:gs>
            </a:gsLst>
            <a:lin ang="5400000" scaled="0"/>
          </a:gradFill>
          <a:effectLst/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39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 userDrawn="1">
          <p15:clr>
            <a:srgbClr val="5ACBF0"/>
          </p15:clr>
        </p15:guide>
        <p15:guide id="2" pos="173" userDrawn="1">
          <p15:clr>
            <a:srgbClr val="5ACBF0"/>
          </p15:clr>
        </p15:guide>
        <p15:guide id="3" pos="749" userDrawn="1">
          <p15:clr>
            <a:srgbClr val="5ACBF0"/>
          </p15:clr>
        </p15:guide>
        <p15:guide id="4" pos="1325" userDrawn="1">
          <p15:clr>
            <a:srgbClr val="5ACBF0"/>
          </p15:clr>
        </p15:guide>
        <p15:guide id="5" pos="1901" userDrawn="1">
          <p15:clr>
            <a:srgbClr val="5ACBF0"/>
          </p15:clr>
        </p15:guide>
        <p15:guide id="6" pos="2477" userDrawn="1">
          <p15:clr>
            <a:srgbClr val="5ACBF0"/>
          </p15:clr>
        </p15:guide>
        <p15:guide id="7" pos="3053" userDrawn="1">
          <p15:clr>
            <a:srgbClr val="5ACBF0"/>
          </p15:clr>
        </p15:guide>
        <p15:guide id="8" pos="3629" userDrawn="1">
          <p15:clr>
            <a:srgbClr val="5ACBF0"/>
          </p15:clr>
        </p15:guide>
        <p15:guide id="9" pos="4205" userDrawn="1">
          <p15:clr>
            <a:srgbClr val="5ACBF0"/>
          </p15:clr>
        </p15:guide>
        <p15:guide id="10" pos="4781" userDrawn="1">
          <p15:clr>
            <a:srgbClr val="5ACBF0"/>
          </p15:clr>
        </p15:guide>
        <p15:guide id="11" pos="5357" userDrawn="1">
          <p15:clr>
            <a:srgbClr val="5ACBF0"/>
          </p15:clr>
        </p15:guide>
        <p15:guide id="12" pos="5933" userDrawn="1">
          <p15:clr>
            <a:srgbClr val="5ACBF0"/>
          </p15:clr>
        </p15:guide>
        <p15:guide id="13" pos="6509" userDrawn="1">
          <p15:clr>
            <a:srgbClr val="5ACBF0"/>
          </p15:clr>
        </p15:guide>
        <p15:guide id="14" pos="7085" userDrawn="1">
          <p15:clr>
            <a:srgbClr val="5ACBF0"/>
          </p15:clr>
        </p15:guide>
        <p15:guide id="15" pos="7661" userDrawn="1">
          <p15:clr>
            <a:srgbClr val="5ACBF0"/>
          </p15:clr>
        </p15:guide>
        <p15:guide id="16" pos="288" userDrawn="1">
          <p15:clr>
            <a:srgbClr val="C35EA4"/>
          </p15:clr>
        </p15:guide>
        <p15:guide id="17" pos="7546" userDrawn="1">
          <p15:clr>
            <a:srgbClr val="C35EA4"/>
          </p15:clr>
        </p15:guide>
        <p15:guide id="18" orient="horz" pos="763" userDrawn="1">
          <p15:clr>
            <a:srgbClr val="5ACBF0"/>
          </p15:clr>
        </p15:guide>
        <p15:guide id="19" orient="horz" pos="1339" userDrawn="1">
          <p15:clr>
            <a:srgbClr val="5ACBF0"/>
          </p15:clr>
        </p15:guide>
        <p15:guide id="20" orient="horz" pos="1915" userDrawn="1">
          <p15:clr>
            <a:srgbClr val="5ACBF0"/>
          </p15:clr>
        </p15:guide>
        <p15:guide id="21" orient="horz" pos="2491" userDrawn="1">
          <p15:clr>
            <a:srgbClr val="5ACBF0"/>
          </p15:clr>
        </p15:guide>
        <p15:guide id="22" orient="horz" pos="3067" userDrawn="1">
          <p15:clr>
            <a:srgbClr val="5ACBF0"/>
          </p15:clr>
        </p15:guide>
        <p15:guide id="23" orient="horz" pos="3643" userDrawn="1">
          <p15:clr>
            <a:srgbClr val="5ACBF0"/>
          </p15:clr>
        </p15:guide>
        <p15:guide id="24" orient="horz" pos="4219" userDrawn="1">
          <p15:clr>
            <a:srgbClr val="5ACBF0"/>
          </p15:clr>
        </p15:guide>
        <p15:guide id="25" orient="horz" pos="302" userDrawn="1">
          <p15:clr>
            <a:srgbClr val="C35EA4"/>
          </p15:clr>
        </p15:guide>
        <p15:guide id="26" orient="horz" pos="4104" userDrawn="1">
          <p15:clr>
            <a:srgbClr val="C35EA4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40" y="295277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2" y="1212851"/>
            <a:ext cx="11887198" cy="1905002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marL="0" marR="0" lvl="0" indent="0" algn="l" defTabSz="9325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/>
              <a:t>Click to edit Master text styles</a:t>
            </a:r>
          </a:p>
          <a:p>
            <a:pPr marL="0" marR="0" lvl="1" indent="0" algn="l" defTabSz="9325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/>
              <a:t>Second level</a:t>
            </a:r>
          </a:p>
          <a:p>
            <a:pPr marL="0" marR="0" lvl="2" indent="0" algn="l" defTabSz="9325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/>
              <a:t>Third level</a:t>
            </a:r>
          </a:p>
          <a:p>
            <a:pPr marL="0" marR="0" lvl="3" indent="0" algn="l" defTabSz="9325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/>
              <a:t>Fourth level</a:t>
            </a:r>
          </a:p>
          <a:p>
            <a:pPr marL="0" marR="0" lvl="4" indent="0" algn="l" defTabSz="9325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7"/>
          <a:stretch>
            <a:fillRect/>
          </a:stretch>
        </p:blipFill>
        <p:spPr>
          <a:xfrm rot="5400000">
            <a:off x="9393899" y="3050514"/>
            <a:ext cx="6995160" cy="89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62841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334" r:id="rId1"/>
    <p:sldLayoutId id="2147484335" r:id="rId2"/>
    <p:sldLayoutId id="2147484336" r:id="rId3"/>
    <p:sldLayoutId id="2147484337" r:id="rId4"/>
    <p:sldLayoutId id="2147484338" r:id="rId5"/>
    <p:sldLayoutId id="2147484339" r:id="rId6"/>
    <p:sldLayoutId id="2147484340" r:id="rId7"/>
    <p:sldLayoutId id="2147484341" r:id="rId8"/>
    <p:sldLayoutId id="2147484342" r:id="rId9"/>
    <p:sldLayoutId id="2147484343" r:id="rId10"/>
    <p:sldLayoutId id="2147484344" r:id="rId11"/>
    <p:sldLayoutId id="2147484345" r:id="rId12"/>
    <p:sldLayoutId id="2147484346" r:id="rId13"/>
    <p:sldLayoutId id="2147484347" r:id="rId14"/>
    <p:sldLayoutId id="2147484348" r:id="rId15"/>
    <p:sldLayoutId id="2147484349" r:id="rId16"/>
    <p:sldLayoutId id="2147484350" r:id="rId17"/>
    <p:sldLayoutId id="2147484351" r:id="rId18"/>
    <p:sldLayoutId id="2147484352" r:id="rId19"/>
    <p:sldLayoutId id="2147484353" r:id="rId20"/>
    <p:sldLayoutId id="2147484354" r:id="rId21"/>
    <p:sldLayoutId id="2147484355" r:id="rId22"/>
    <p:sldLayoutId id="2147484356" r:id="rId23"/>
    <p:sldLayoutId id="2147484357" r:id="rId24"/>
    <p:sldLayoutId id="2147484358" r:id="rId25"/>
  </p:sldLayoutIdLst>
  <p:transition>
    <p:fade/>
  </p:transition>
  <p:txStyles>
    <p:titleStyle>
      <a:lvl1pPr algn="l" defTabSz="932563" rtl="0" eaLnBrk="1" latinLnBrk="0" hangingPunct="1">
        <a:lnSpc>
          <a:spcPct val="90000"/>
        </a:lnSpc>
        <a:spcBef>
          <a:spcPct val="0"/>
        </a:spcBef>
        <a:buNone/>
        <a:defRPr lang="en-US" sz="4399" b="0" kern="1200" cap="none" spc="-100" baseline="0" dirty="0">
          <a:ln w="3175">
            <a:noFill/>
          </a:ln>
          <a:gradFill>
            <a:gsLst>
              <a:gs pos="76768">
                <a:srgbClr val="FFFFFF"/>
              </a:gs>
              <a:gs pos="53000">
                <a:srgbClr val="FFFFFF"/>
              </a:gs>
            </a:gsLst>
            <a:lin ang="5400000" scaled="0"/>
          </a:gradFill>
          <a:effectLst/>
          <a:latin typeface="Segoe UI Semibold" panose="020B0702040204020203" pitchFamily="34" charset="0"/>
          <a:ea typeface="+mn-ea"/>
          <a:cs typeface="Segoe UI Semibold" panose="020B0702040204020203" pitchFamily="34" charset="0"/>
        </a:defRPr>
      </a:lvl1pPr>
    </p:titleStyle>
    <p:bodyStyle>
      <a:lvl1pPr marL="342834" marR="0" indent="-342834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None/>
        <a:tabLst/>
        <a:defRPr lang="en-US" sz="3599" kern="1200" spc="-100" baseline="0" dirty="0" smtClean="0">
          <a:gradFill>
            <a:gsLst>
              <a:gs pos="1250">
                <a:schemeClr val="tx1"/>
              </a:gs>
              <a:gs pos="99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1pPr>
      <a:lvl2pPr marL="584088" marR="0" indent="-241253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99946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503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599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058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599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4548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0830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112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3394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281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563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8844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125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408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7689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3970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253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 userDrawn="1">
          <p15:clr>
            <a:srgbClr val="5ACBF0"/>
          </p15:clr>
        </p15:guide>
        <p15:guide id="2" pos="173" userDrawn="1">
          <p15:clr>
            <a:srgbClr val="5ACBF0"/>
          </p15:clr>
        </p15:guide>
        <p15:guide id="3" pos="749" userDrawn="1">
          <p15:clr>
            <a:srgbClr val="5ACBF0"/>
          </p15:clr>
        </p15:guide>
        <p15:guide id="4" pos="1325" userDrawn="1">
          <p15:clr>
            <a:srgbClr val="5ACBF0"/>
          </p15:clr>
        </p15:guide>
        <p15:guide id="5" pos="1901" userDrawn="1">
          <p15:clr>
            <a:srgbClr val="5ACBF0"/>
          </p15:clr>
        </p15:guide>
        <p15:guide id="6" pos="2477" userDrawn="1">
          <p15:clr>
            <a:srgbClr val="5ACBF0"/>
          </p15:clr>
        </p15:guide>
        <p15:guide id="7" pos="3053" userDrawn="1">
          <p15:clr>
            <a:srgbClr val="5ACBF0"/>
          </p15:clr>
        </p15:guide>
        <p15:guide id="8" pos="3629" userDrawn="1">
          <p15:clr>
            <a:srgbClr val="5ACBF0"/>
          </p15:clr>
        </p15:guide>
        <p15:guide id="9" pos="4205" userDrawn="1">
          <p15:clr>
            <a:srgbClr val="5ACBF0"/>
          </p15:clr>
        </p15:guide>
        <p15:guide id="10" pos="4781" userDrawn="1">
          <p15:clr>
            <a:srgbClr val="5ACBF0"/>
          </p15:clr>
        </p15:guide>
        <p15:guide id="11" pos="5357" userDrawn="1">
          <p15:clr>
            <a:srgbClr val="5ACBF0"/>
          </p15:clr>
        </p15:guide>
        <p15:guide id="12" pos="5933" userDrawn="1">
          <p15:clr>
            <a:srgbClr val="5ACBF0"/>
          </p15:clr>
        </p15:guide>
        <p15:guide id="13" pos="6509" userDrawn="1">
          <p15:clr>
            <a:srgbClr val="5ACBF0"/>
          </p15:clr>
        </p15:guide>
        <p15:guide id="14" pos="7085" userDrawn="1">
          <p15:clr>
            <a:srgbClr val="5ACBF0"/>
          </p15:clr>
        </p15:guide>
        <p15:guide id="15" pos="7661" userDrawn="1">
          <p15:clr>
            <a:srgbClr val="5ACBF0"/>
          </p15:clr>
        </p15:guide>
        <p15:guide id="16" pos="288" userDrawn="1">
          <p15:clr>
            <a:srgbClr val="C35EA4"/>
          </p15:clr>
        </p15:guide>
        <p15:guide id="17" pos="7546" userDrawn="1">
          <p15:clr>
            <a:srgbClr val="C35EA4"/>
          </p15:clr>
        </p15:guide>
        <p15:guide id="18" orient="horz" pos="763" userDrawn="1">
          <p15:clr>
            <a:srgbClr val="5ACBF0"/>
          </p15:clr>
        </p15:guide>
        <p15:guide id="19" orient="horz" pos="1339" userDrawn="1">
          <p15:clr>
            <a:srgbClr val="5ACBF0"/>
          </p15:clr>
        </p15:guide>
        <p15:guide id="20" orient="horz" pos="1915" userDrawn="1">
          <p15:clr>
            <a:srgbClr val="5ACBF0"/>
          </p15:clr>
        </p15:guide>
        <p15:guide id="21" orient="horz" pos="2491" userDrawn="1">
          <p15:clr>
            <a:srgbClr val="5ACBF0"/>
          </p15:clr>
        </p15:guide>
        <p15:guide id="22" orient="horz" pos="3067" userDrawn="1">
          <p15:clr>
            <a:srgbClr val="5ACBF0"/>
          </p15:clr>
        </p15:guide>
        <p15:guide id="23" orient="horz" pos="3643" userDrawn="1">
          <p15:clr>
            <a:srgbClr val="5ACBF0"/>
          </p15:clr>
        </p15:guide>
        <p15:guide id="24" orient="horz" pos="4219" userDrawn="1">
          <p15:clr>
            <a:srgbClr val="5ACBF0"/>
          </p15:clr>
        </p15:guide>
        <p15:guide id="25" orient="horz" pos="302" userDrawn="1">
          <p15:clr>
            <a:srgbClr val="C35EA4"/>
          </p15:clr>
        </p15:guide>
        <p15:guide id="26" orient="horz" pos="4104" userDrawn="1">
          <p15:clr>
            <a:srgbClr val="C35EA4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40" y="295276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1" y="1212853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/>
              <a:t>Click to edit Master text styles</a:t>
            </a:r>
          </a:p>
          <a:p>
            <a:pPr marL="0" marR="0" lvl="1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/>
              <a:t>Second level</a:t>
            </a:r>
          </a:p>
          <a:p>
            <a:pPr marL="0" marR="0" lvl="2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/>
              <a:t>Third level</a:t>
            </a:r>
          </a:p>
          <a:p>
            <a:pPr marL="0" marR="0" lvl="3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/>
              <a:t>Fourth level</a:t>
            </a:r>
          </a:p>
          <a:p>
            <a:pPr marL="0" marR="0" lvl="4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/>
              <a:t>Fifth level</a:t>
            </a:r>
            <a:endParaRPr lang="en-US" dirty="0"/>
          </a:p>
        </p:txBody>
      </p:sp>
      <p:grpSp>
        <p:nvGrpSpPr>
          <p:cNvPr id="5" name="Group 4"/>
          <p:cNvGrpSpPr/>
          <p:nvPr userDrawn="1"/>
        </p:nvGrpSpPr>
        <p:grpSpPr>
          <a:xfrm>
            <a:off x="12598401" y="1"/>
            <a:ext cx="1368837" cy="4165600"/>
            <a:chOff x="0" y="0"/>
            <a:chExt cx="5486399" cy="5486400"/>
          </a:xfrm>
        </p:grpSpPr>
        <p:sp>
          <p:nvSpPr>
            <p:cNvPr id="6" name="Rectangle 5"/>
            <p:cNvSpPr/>
            <p:nvPr userDrawn="1"/>
          </p:nvSpPr>
          <p:spPr bwMode="auto">
            <a:xfrm>
              <a:off x="0" y="0"/>
              <a:ext cx="1828800" cy="1828800"/>
            </a:xfrm>
            <a:prstGeom prst="rect">
              <a:avLst/>
            </a:prstGeom>
            <a:solidFill>
              <a:srgbClr val="FFFFFF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" name="Right Triangle 7"/>
            <p:cNvSpPr/>
            <p:nvPr userDrawn="1"/>
          </p:nvSpPr>
          <p:spPr bwMode="auto">
            <a:xfrm flipH="1">
              <a:off x="0" y="0"/>
              <a:ext cx="1828800" cy="1828800"/>
            </a:xfrm>
            <a:prstGeom prst="rtTriangle">
              <a:avLst/>
            </a:prstGeom>
            <a:solidFill>
              <a:srgbClr val="D2D2D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" name="Rectangle 8"/>
            <p:cNvSpPr/>
            <p:nvPr userDrawn="1"/>
          </p:nvSpPr>
          <p:spPr bwMode="auto">
            <a:xfrm>
              <a:off x="1828799" y="0"/>
              <a:ext cx="1828800" cy="1828800"/>
            </a:xfrm>
            <a:prstGeom prst="rect">
              <a:avLst/>
            </a:prstGeom>
            <a:solidFill>
              <a:srgbClr val="505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" name="Right Triangle 9"/>
            <p:cNvSpPr/>
            <p:nvPr userDrawn="1"/>
          </p:nvSpPr>
          <p:spPr bwMode="auto">
            <a:xfrm flipH="1">
              <a:off x="1828799" y="0"/>
              <a:ext cx="1828800" cy="1828800"/>
            </a:xfrm>
            <a:prstGeom prst="rtTriangle">
              <a:avLst/>
            </a:prstGeom>
            <a:solidFill>
              <a:srgbClr val="D83B0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rPr>
                <a:t>         </a:t>
              </a:r>
            </a:p>
          </p:txBody>
        </p:sp>
        <p:sp>
          <p:nvSpPr>
            <p:cNvPr id="11" name="Rectangle 10"/>
            <p:cNvSpPr/>
            <p:nvPr userDrawn="1"/>
          </p:nvSpPr>
          <p:spPr bwMode="auto">
            <a:xfrm>
              <a:off x="3657599" y="0"/>
              <a:ext cx="1828800" cy="1828800"/>
            </a:xfrm>
            <a:prstGeom prst="rect">
              <a:avLst/>
            </a:prstGeom>
            <a:solidFill>
              <a:srgbClr val="32145A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" name="Right Triangle 11"/>
            <p:cNvSpPr/>
            <p:nvPr userDrawn="1"/>
          </p:nvSpPr>
          <p:spPr bwMode="auto">
            <a:xfrm flipH="1">
              <a:off x="3657599" y="0"/>
              <a:ext cx="1828800" cy="1828800"/>
            </a:xfrm>
            <a:prstGeom prst="rtTriangle">
              <a:avLst/>
            </a:prstGeom>
            <a:solidFill>
              <a:srgbClr val="5C2D9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" name="Rectangle 12"/>
            <p:cNvSpPr/>
            <p:nvPr userDrawn="1"/>
          </p:nvSpPr>
          <p:spPr bwMode="auto">
            <a:xfrm>
              <a:off x="0" y="1828800"/>
              <a:ext cx="1828800" cy="1828800"/>
            </a:xfrm>
            <a:prstGeom prst="rect">
              <a:avLst/>
            </a:prstGeom>
            <a:solidFill>
              <a:srgbClr val="969696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" name="Right Triangle 13"/>
            <p:cNvSpPr/>
            <p:nvPr userDrawn="1"/>
          </p:nvSpPr>
          <p:spPr bwMode="auto">
            <a:xfrm flipH="1">
              <a:off x="0" y="1828800"/>
              <a:ext cx="1828800" cy="1828800"/>
            </a:xfrm>
            <a:prstGeom prst="rtTriangle">
              <a:avLst/>
            </a:prstGeom>
            <a:solidFill>
              <a:srgbClr val="FFB9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" name="Rectangle 14"/>
            <p:cNvSpPr/>
            <p:nvPr userDrawn="1"/>
          </p:nvSpPr>
          <p:spPr bwMode="auto">
            <a:xfrm>
              <a:off x="1828799" y="1828800"/>
              <a:ext cx="1828800" cy="1828800"/>
            </a:xfrm>
            <a:prstGeom prst="rect">
              <a:avLst/>
            </a:prstGeom>
            <a:solidFill>
              <a:srgbClr val="5C005C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6" name="Right Triangle 15"/>
            <p:cNvSpPr/>
            <p:nvPr userDrawn="1"/>
          </p:nvSpPr>
          <p:spPr bwMode="auto">
            <a:xfrm flipH="1">
              <a:off x="1828799" y="1828800"/>
              <a:ext cx="1828800" cy="1828800"/>
            </a:xfrm>
            <a:prstGeom prst="rtTriangle">
              <a:avLst/>
            </a:prstGeom>
            <a:solidFill>
              <a:srgbClr val="B4009E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7" name="Rectangle 16"/>
            <p:cNvSpPr/>
            <p:nvPr userDrawn="1"/>
          </p:nvSpPr>
          <p:spPr bwMode="auto">
            <a:xfrm>
              <a:off x="3657599" y="1828800"/>
              <a:ext cx="1828800" cy="1828800"/>
            </a:xfrm>
            <a:prstGeom prst="rect">
              <a:avLst/>
            </a:prstGeom>
            <a:solidFill>
              <a:srgbClr val="004B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8" name="Right Triangle 17"/>
            <p:cNvSpPr/>
            <p:nvPr userDrawn="1"/>
          </p:nvSpPr>
          <p:spPr bwMode="auto">
            <a:xfrm flipH="1">
              <a:off x="3657599" y="1828800"/>
              <a:ext cx="1828800" cy="1828800"/>
            </a:xfrm>
            <a:prstGeom prst="rtTriangle">
              <a:avLst/>
            </a:prstGeom>
            <a:solidFill>
              <a:srgbClr val="00827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9" name="Rectangle 18"/>
            <p:cNvSpPr/>
            <p:nvPr userDrawn="1"/>
          </p:nvSpPr>
          <p:spPr bwMode="auto">
            <a:xfrm>
              <a:off x="0" y="3657600"/>
              <a:ext cx="1828800" cy="1828800"/>
            </a:xfrm>
            <a:prstGeom prst="rect">
              <a:avLst/>
            </a:prstGeom>
            <a:solidFill>
              <a:srgbClr val="A8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0" name="Right Triangle 19"/>
            <p:cNvSpPr/>
            <p:nvPr userDrawn="1"/>
          </p:nvSpPr>
          <p:spPr bwMode="auto">
            <a:xfrm flipH="1">
              <a:off x="0" y="3657600"/>
              <a:ext cx="1828800" cy="1828800"/>
            </a:xfrm>
            <a:prstGeom prst="rtTriangle">
              <a:avLst/>
            </a:prstGeom>
            <a:solidFill>
              <a:srgbClr val="E81123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1" name="Rectangle 20"/>
            <p:cNvSpPr/>
            <p:nvPr userDrawn="1"/>
          </p:nvSpPr>
          <p:spPr bwMode="auto">
            <a:xfrm>
              <a:off x="1828799" y="3657600"/>
              <a:ext cx="1828800" cy="1828800"/>
            </a:xfrm>
            <a:prstGeom prst="rect">
              <a:avLst/>
            </a:prstGeom>
            <a:solidFill>
              <a:srgbClr val="002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2" name="Right Triangle 21"/>
            <p:cNvSpPr/>
            <p:nvPr userDrawn="1"/>
          </p:nvSpPr>
          <p:spPr bwMode="auto">
            <a:xfrm flipH="1">
              <a:off x="1828799" y="3657600"/>
              <a:ext cx="1828800" cy="1828800"/>
            </a:xfrm>
            <a:prstGeom prst="rtTriangle">
              <a:avLst/>
            </a:prstGeom>
            <a:solidFill>
              <a:srgbClr val="0078D7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" name="Rectangle 22"/>
            <p:cNvSpPr/>
            <p:nvPr userDrawn="1"/>
          </p:nvSpPr>
          <p:spPr bwMode="auto">
            <a:xfrm>
              <a:off x="3657599" y="3657600"/>
              <a:ext cx="1828800" cy="1828800"/>
            </a:xfrm>
            <a:prstGeom prst="rect">
              <a:avLst/>
            </a:prstGeom>
            <a:solidFill>
              <a:srgbClr val="004B1C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" name="Right Triangle 23"/>
            <p:cNvSpPr/>
            <p:nvPr userDrawn="1"/>
          </p:nvSpPr>
          <p:spPr bwMode="auto">
            <a:xfrm flipH="1">
              <a:off x="3657599" y="3657600"/>
              <a:ext cx="1828800" cy="1828800"/>
            </a:xfrm>
            <a:prstGeom prst="rtTriangle">
              <a:avLst/>
            </a:prstGeom>
            <a:solidFill>
              <a:srgbClr val="107C1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29"/>
          <a:stretch>
            <a:fillRect/>
          </a:stretch>
        </p:blipFill>
        <p:spPr>
          <a:xfrm rot="5400000">
            <a:off x="11928247" y="4961237"/>
            <a:ext cx="2703440" cy="1363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38298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368" r:id="rId1"/>
    <p:sldLayoutId id="2147484369" r:id="rId2"/>
    <p:sldLayoutId id="2147484370" r:id="rId3"/>
    <p:sldLayoutId id="2147484371" r:id="rId4"/>
    <p:sldLayoutId id="2147484372" r:id="rId5"/>
    <p:sldLayoutId id="2147484373" r:id="rId6"/>
    <p:sldLayoutId id="2147484374" r:id="rId7"/>
    <p:sldLayoutId id="2147484375" r:id="rId8"/>
    <p:sldLayoutId id="2147484376" r:id="rId9"/>
    <p:sldLayoutId id="2147484377" r:id="rId10"/>
    <p:sldLayoutId id="2147484378" r:id="rId11"/>
    <p:sldLayoutId id="2147484379" r:id="rId12"/>
    <p:sldLayoutId id="2147484380" r:id="rId13"/>
    <p:sldLayoutId id="2147484381" r:id="rId14"/>
    <p:sldLayoutId id="2147484382" r:id="rId15"/>
    <p:sldLayoutId id="2147484383" r:id="rId16"/>
    <p:sldLayoutId id="2147484384" r:id="rId17"/>
    <p:sldLayoutId id="2147484385" r:id="rId18"/>
    <p:sldLayoutId id="2147484386" r:id="rId19"/>
    <p:sldLayoutId id="2147484387" r:id="rId20"/>
    <p:sldLayoutId id="2147484388" r:id="rId21"/>
    <p:sldLayoutId id="2147484389" r:id="rId22"/>
    <p:sldLayoutId id="2147484392" r:id="rId23"/>
    <p:sldLayoutId id="2147484393" r:id="rId24"/>
    <p:sldLayoutId id="2147484402" r:id="rId25"/>
    <p:sldLayoutId id="2147484403" r:id="rId26"/>
    <p:sldLayoutId id="2147484404" r:id="rId27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0" baseline="0" dirty="0">
          <a:ln w="3175">
            <a:noFill/>
          </a:ln>
          <a:gradFill>
            <a:gsLst>
              <a:gs pos="76768">
                <a:srgbClr val="FFFFFF"/>
              </a:gs>
              <a:gs pos="53000">
                <a:srgbClr val="FFFFFF"/>
              </a:gs>
            </a:gsLst>
            <a:lin ang="5400000" scaled="0"/>
          </a:gradFill>
          <a:effectLst/>
          <a:latin typeface="Segoe UI Semibold" panose="020B0702040204020203" pitchFamily="34" charset="0"/>
          <a:ea typeface="+mn-ea"/>
          <a:cs typeface="Segoe UI Semibold" panose="020B0702040204020203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None/>
        <a:tabLst/>
        <a:defRPr lang="en-US" sz="4000" kern="1200" spc="-100" baseline="0" dirty="0" smtClean="0">
          <a:gradFill>
            <a:gsLst>
              <a:gs pos="1250">
                <a:schemeClr val="tx1"/>
              </a:gs>
              <a:gs pos="99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39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 userDrawn="1">
          <p15:clr>
            <a:srgbClr val="5ACBF0"/>
          </p15:clr>
        </p15:guide>
        <p15:guide id="2" pos="173" userDrawn="1">
          <p15:clr>
            <a:srgbClr val="5ACBF0"/>
          </p15:clr>
        </p15:guide>
        <p15:guide id="3" pos="749" userDrawn="1">
          <p15:clr>
            <a:srgbClr val="5ACBF0"/>
          </p15:clr>
        </p15:guide>
        <p15:guide id="4" pos="1325" userDrawn="1">
          <p15:clr>
            <a:srgbClr val="5ACBF0"/>
          </p15:clr>
        </p15:guide>
        <p15:guide id="5" pos="1901" userDrawn="1">
          <p15:clr>
            <a:srgbClr val="5ACBF0"/>
          </p15:clr>
        </p15:guide>
        <p15:guide id="6" pos="2477" userDrawn="1">
          <p15:clr>
            <a:srgbClr val="5ACBF0"/>
          </p15:clr>
        </p15:guide>
        <p15:guide id="7" pos="3053" userDrawn="1">
          <p15:clr>
            <a:srgbClr val="5ACBF0"/>
          </p15:clr>
        </p15:guide>
        <p15:guide id="8" pos="3629" userDrawn="1">
          <p15:clr>
            <a:srgbClr val="5ACBF0"/>
          </p15:clr>
        </p15:guide>
        <p15:guide id="9" pos="4205" userDrawn="1">
          <p15:clr>
            <a:srgbClr val="5ACBF0"/>
          </p15:clr>
        </p15:guide>
        <p15:guide id="10" pos="4781" userDrawn="1">
          <p15:clr>
            <a:srgbClr val="5ACBF0"/>
          </p15:clr>
        </p15:guide>
        <p15:guide id="11" pos="5357" userDrawn="1">
          <p15:clr>
            <a:srgbClr val="5ACBF0"/>
          </p15:clr>
        </p15:guide>
        <p15:guide id="12" pos="5933" userDrawn="1">
          <p15:clr>
            <a:srgbClr val="5ACBF0"/>
          </p15:clr>
        </p15:guide>
        <p15:guide id="13" pos="6509" userDrawn="1">
          <p15:clr>
            <a:srgbClr val="5ACBF0"/>
          </p15:clr>
        </p15:guide>
        <p15:guide id="14" pos="7085" userDrawn="1">
          <p15:clr>
            <a:srgbClr val="5ACBF0"/>
          </p15:clr>
        </p15:guide>
        <p15:guide id="15" pos="7661" userDrawn="1">
          <p15:clr>
            <a:srgbClr val="5ACBF0"/>
          </p15:clr>
        </p15:guide>
        <p15:guide id="16" pos="288" userDrawn="1">
          <p15:clr>
            <a:srgbClr val="C35EA4"/>
          </p15:clr>
        </p15:guide>
        <p15:guide id="17" pos="7546" userDrawn="1">
          <p15:clr>
            <a:srgbClr val="C35EA4"/>
          </p15:clr>
        </p15:guide>
        <p15:guide id="18" orient="horz" pos="763" userDrawn="1">
          <p15:clr>
            <a:srgbClr val="5ACBF0"/>
          </p15:clr>
        </p15:guide>
        <p15:guide id="19" orient="horz" pos="1339" userDrawn="1">
          <p15:clr>
            <a:srgbClr val="5ACBF0"/>
          </p15:clr>
        </p15:guide>
        <p15:guide id="20" orient="horz" pos="1915" userDrawn="1">
          <p15:clr>
            <a:srgbClr val="5ACBF0"/>
          </p15:clr>
        </p15:guide>
        <p15:guide id="21" orient="horz" pos="2491" userDrawn="1">
          <p15:clr>
            <a:srgbClr val="5ACBF0"/>
          </p15:clr>
        </p15:guide>
        <p15:guide id="22" orient="horz" pos="3067" userDrawn="1">
          <p15:clr>
            <a:srgbClr val="5ACBF0"/>
          </p15:clr>
        </p15:guide>
        <p15:guide id="23" orient="horz" pos="3643" userDrawn="1">
          <p15:clr>
            <a:srgbClr val="5ACBF0"/>
          </p15:clr>
        </p15:guide>
        <p15:guide id="24" orient="horz" pos="4219" userDrawn="1">
          <p15:clr>
            <a:srgbClr val="5ACBF0"/>
          </p15:clr>
        </p15:guide>
        <p15:guide id="25" orient="horz" pos="302" userDrawn="1">
          <p15:clr>
            <a:srgbClr val="C35EA4"/>
          </p15:clr>
        </p15:guide>
        <p15:guide id="26" orient="horz" pos="4104" userDrawn="1">
          <p15:clr>
            <a:srgbClr val="C35EA4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42" y="295280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3" y="1727201"/>
            <a:ext cx="11887198" cy="1677382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marL="0" marR="0" lvl="0" indent="0" algn="l" defTabSz="93264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Click to edit Master text styles</a:t>
            </a:r>
          </a:p>
          <a:p>
            <a:pPr marL="0" marR="0" lvl="1" indent="0" algn="l" defTabSz="93264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Second level</a:t>
            </a:r>
          </a:p>
          <a:p>
            <a:pPr marL="0" marR="0" lvl="2" indent="0" algn="l" defTabSz="93264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Third level</a:t>
            </a:r>
          </a:p>
          <a:p>
            <a:pPr marL="0" marR="0" lvl="3" indent="0" algn="l" defTabSz="93264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Fourth level</a:t>
            </a:r>
          </a:p>
          <a:p>
            <a:pPr marL="0" marR="0" lvl="4" indent="0" algn="l" defTabSz="93264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 rot="5400000">
            <a:off x="9393899" y="3050513"/>
            <a:ext cx="6995160" cy="89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0798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06" r:id="rId1"/>
    <p:sldLayoutId id="2147484407" r:id="rId2"/>
    <p:sldLayoutId id="2147484408" r:id="rId3"/>
    <p:sldLayoutId id="2147484409" r:id="rId4"/>
    <p:sldLayoutId id="2147484410" r:id="rId5"/>
    <p:sldLayoutId id="2147484411" r:id="rId6"/>
    <p:sldLayoutId id="2147484412" r:id="rId7"/>
    <p:sldLayoutId id="2147484413" r:id="rId8"/>
    <p:sldLayoutId id="2147484414" r:id="rId9"/>
  </p:sldLayoutIdLst>
  <p:transition>
    <p:fade/>
  </p:transition>
  <p:txStyles>
    <p:titleStyle>
      <a:lvl1pPr algn="l" defTabSz="932649" rtl="0" eaLnBrk="1" latinLnBrk="0" hangingPunct="1">
        <a:lnSpc>
          <a:spcPct val="90000"/>
        </a:lnSpc>
        <a:spcBef>
          <a:spcPct val="0"/>
        </a:spcBef>
        <a:buNone/>
        <a:defRPr lang="en-US" sz="3600" b="1" kern="1200" cap="none" spc="-150" baseline="0" dirty="0">
          <a:ln w="3175">
            <a:noFill/>
          </a:ln>
          <a:solidFill>
            <a:schemeClr val="tx1"/>
          </a:solidFill>
          <a:effectLst/>
          <a:latin typeface="Segoe UI" panose="020B0502040204020203" pitchFamily="34" charset="0"/>
          <a:ea typeface="+mn-ea"/>
          <a:cs typeface="Segoe UI" panose="020B0502040204020203" pitchFamily="34" charset="0"/>
        </a:defRPr>
      </a:lvl1pPr>
    </p:titleStyle>
    <p:bodyStyle>
      <a:lvl1pPr marL="342866" marR="0" indent="-342866" algn="l" defTabSz="932649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None/>
        <a:tabLst/>
        <a:defRPr lang="en-US" sz="3200" kern="1200" spc="0" baseline="0" dirty="0" smtClean="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584142" marR="0" indent="-241276" algn="l" defTabSz="932649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800020" marR="0" indent="-228577" algn="l" defTabSz="932649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600" kern="1200" spc="0" baseline="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3pPr>
      <a:lvl4pPr marL="1028597" marR="0" indent="-228577" algn="l" defTabSz="932649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400" kern="1200" spc="0" baseline="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4pPr>
      <a:lvl5pPr marL="1257174" marR="0" indent="-228577" algn="l" defTabSz="932649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400" kern="1200" spc="0" baseline="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5pPr>
      <a:lvl6pPr marL="2564782" indent="-233163" algn="l" defTabSz="932649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109" indent="-233163" algn="l" defTabSz="932649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433" indent="-233163" algn="l" defTabSz="932649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3759" indent="-233163" algn="l" defTabSz="932649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64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24" algn="l" defTabSz="93264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649" algn="l" defTabSz="93264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8973" algn="l" defTabSz="93264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297" algn="l" defTabSz="93264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623" algn="l" defTabSz="93264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7946" algn="l" defTabSz="93264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271" algn="l" defTabSz="93264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596" algn="l" defTabSz="93264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4">
          <p15:clr>
            <a:srgbClr val="5ACBF0"/>
          </p15:clr>
        </p15:guide>
        <p15:guide id="10" pos="4780">
          <p15:clr>
            <a:srgbClr val="5ACBF0"/>
          </p15:clr>
        </p15:guide>
        <p15:guide id="11" pos="5356">
          <p15:clr>
            <a:srgbClr val="5ACBF0"/>
          </p15:clr>
        </p15:guide>
        <p15:guide id="12" pos="5932">
          <p15:clr>
            <a:srgbClr val="5ACBF0"/>
          </p15:clr>
        </p15:guide>
        <p15:guide id="13" pos="6508">
          <p15:clr>
            <a:srgbClr val="5ACBF0"/>
          </p15:clr>
        </p15:guide>
        <p15:guide id="14" pos="7084">
          <p15:clr>
            <a:srgbClr val="5ACBF0"/>
          </p15:clr>
        </p15:guide>
        <p15:guide id="15" pos="7660">
          <p15:clr>
            <a:srgbClr val="5ACBF0"/>
          </p15:clr>
        </p15:guide>
        <p15:guide id="16" pos="288">
          <p15:clr>
            <a:srgbClr val="C35EA4"/>
          </p15:clr>
        </p15:guide>
        <p15:guide id="17" pos="7545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8" y="295275"/>
            <a:ext cx="11888787" cy="915988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38" y="1212850"/>
            <a:ext cx="11887200" cy="2092325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433964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16" r:id="rId1"/>
    <p:sldLayoutId id="2147484417" r:id="rId2"/>
    <p:sldLayoutId id="2147484418" r:id="rId3"/>
    <p:sldLayoutId id="2147484419" r:id="rId4"/>
    <p:sldLayoutId id="2147484420" r:id="rId5"/>
    <p:sldLayoutId id="2147484421" r:id="rId6"/>
    <p:sldLayoutId id="2147484422" r:id="rId7"/>
    <p:sldLayoutId id="2147484423" r:id="rId8"/>
    <p:sldLayoutId id="2147484424" r:id="rId9"/>
    <p:sldLayoutId id="2147484425" r:id="rId10"/>
    <p:sldLayoutId id="2147484426" r:id="rId11"/>
    <p:sldLayoutId id="2147484427" r:id="rId12"/>
    <p:sldLayoutId id="2147484428" r:id="rId13"/>
    <p:sldLayoutId id="2147484429" r:id="rId14"/>
    <p:sldLayoutId id="2147484430" r:id="rId15"/>
    <p:sldLayoutId id="2147484431" r:id="rId16"/>
    <p:sldLayoutId id="2147484432" r:id="rId17"/>
    <p:sldLayoutId id="2147484433" r:id="rId18"/>
    <p:sldLayoutId id="2147484434" r:id="rId19"/>
    <p:sldLayoutId id="2147484435" r:id="rId20"/>
    <p:sldLayoutId id="2147484436" r:id="rId21"/>
    <p:sldLayoutId id="2147484437" r:id="rId22"/>
    <p:sldLayoutId id="2147484438" r:id="rId23"/>
    <p:sldLayoutId id="2147484439" r:id="rId24"/>
    <p:sldLayoutId id="2147484440" r:id="rId25"/>
    <p:sldLayoutId id="2147484441" r:id="rId26"/>
    <p:sldLayoutId id="2147484442" r:id="rId27"/>
    <p:sldLayoutId id="2147484443" r:id="rId28"/>
  </p:sldLayoutIdLst>
  <p:transition>
    <p:fade/>
  </p:transition>
  <p:txStyles>
    <p:titleStyle>
      <a:lvl1pPr algn="l" defTabSz="931863" rtl="0" fontAlgn="base">
        <a:lnSpc>
          <a:spcPct val="90000"/>
        </a:lnSpc>
        <a:spcBef>
          <a:spcPct val="0"/>
        </a:spcBef>
        <a:spcAft>
          <a:spcPct val="0"/>
        </a:spcAft>
        <a:defRPr lang="en-US" sz="5400" kern="1200" spc="-102" dirty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MS PGothic" pitchFamily="34" charset="-128"/>
          <a:cs typeface="Segoe UI" pitchFamily="34" charset="0"/>
        </a:defRPr>
      </a:lvl1pPr>
      <a:lvl2pPr algn="l" defTabSz="931863" rtl="0" fontAlgn="base">
        <a:lnSpc>
          <a:spcPct val="90000"/>
        </a:lnSpc>
        <a:spcBef>
          <a:spcPct val="0"/>
        </a:spcBef>
        <a:spcAft>
          <a:spcPct val="0"/>
        </a:spcAft>
        <a:defRPr sz="5400">
          <a:solidFill>
            <a:schemeClr val="tx1"/>
          </a:solidFill>
          <a:latin typeface="Segoe UI Light" pitchFamily="34" charset="0"/>
          <a:ea typeface="MS PGothic" pitchFamily="34" charset="-128"/>
        </a:defRPr>
      </a:lvl2pPr>
      <a:lvl3pPr algn="l" defTabSz="931863" rtl="0" fontAlgn="base">
        <a:lnSpc>
          <a:spcPct val="90000"/>
        </a:lnSpc>
        <a:spcBef>
          <a:spcPct val="0"/>
        </a:spcBef>
        <a:spcAft>
          <a:spcPct val="0"/>
        </a:spcAft>
        <a:defRPr sz="5400">
          <a:solidFill>
            <a:schemeClr val="tx1"/>
          </a:solidFill>
          <a:latin typeface="Segoe UI Light" pitchFamily="34" charset="0"/>
          <a:ea typeface="MS PGothic" pitchFamily="34" charset="-128"/>
        </a:defRPr>
      </a:lvl3pPr>
      <a:lvl4pPr algn="l" defTabSz="931863" rtl="0" fontAlgn="base">
        <a:lnSpc>
          <a:spcPct val="90000"/>
        </a:lnSpc>
        <a:spcBef>
          <a:spcPct val="0"/>
        </a:spcBef>
        <a:spcAft>
          <a:spcPct val="0"/>
        </a:spcAft>
        <a:defRPr sz="5400">
          <a:solidFill>
            <a:schemeClr val="tx1"/>
          </a:solidFill>
          <a:latin typeface="Segoe UI Light" pitchFamily="34" charset="0"/>
          <a:ea typeface="MS PGothic" pitchFamily="34" charset="-128"/>
        </a:defRPr>
      </a:lvl4pPr>
      <a:lvl5pPr algn="l" defTabSz="931863" rtl="0" fontAlgn="base">
        <a:lnSpc>
          <a:spcPct val="90000"/>
        </a:lnSpc>
        <a:spcBef>
          <a:spcPct val="0"/>
        </a:spcBef>
        <a:spcAft>
          <a:spcPct val="0"/>
        </a:spcAft>
        <a:defRPr sz="5400">
          <a:solidFill>
            <a:schemeClr val="tx1"/>
          </a:solidFill>
          <a:latin typeface="Segoe UI Light" pitchFamily="34" charset="0"/>
          <a:ea typeface="MS PGothic" pitchFamily="34" charset="-128"/>
        </a:defRPr>
      </a:lvl5pPr>
      <a:lvl6pPr marL="457200" algn="l" defTabSz="931863" rtl="0" fontAlgn="base">
        <a:lnSpc>
          <a:spcPct val="90000"/>
        </a:lnSpc>
        <a:spcBef>
          <a:spcPct val="0"/>
        </a:spcBef>
        <a:spcAft>
          <a:spcPct val="0"/>
        </a:spcAft>
        <a:defRPr sz="5400">
          <a:solidFill>
            <a:schemeClr val="tx1"/>
          </a:solidFill>
          <a:latin typeface="Segoe UI Light" pitchFamily="34" charset="0"/>
          <a:ea typeface="MS PGothic" pitchFamily="34" charset="-128"/>
        </a:defRPr>
      </a:lvl6pPr>
      <a:lvl7pPr marL="914400" algn="l" defTabSz="931863" rtl="0" fontAlgn="base">
        <a:lnSpc>
          <a:spcPct val="90000"/>
        </a:lnSpc>
        <a:spcBef>
          <a:spcPct val="0"/>
        </a:spcBef>
        <a:spcAft>
          <a:spcPct val="0"/>
        </a:spcAft>
        <a:defRPr sz="5400">
          <a:solidFill>
            <a:schemeClr val="tx1"/>
          </a:solidFill>
          <a:latin typeface="Segoe UI Light" pitchFamily="34" charset="0"/>
          <a:ea typeface="MS PGothic" pitchFamily="34" charset="-128"/>
        </a:defRPr>
      </a:lvl7pPr>
      <a:lvl8pPr marL="1371600" algn="l" defTabSz="931863" rtl="0" fontAlgn="base">
        <a:lnSpc>
          <a:spcPct val="90000"/>
        </a:lnSpc>
        <a:spcBef>
          <a:spcPct val="0"/>
        </a:spcBef>
        <a:spcAft>
          <a:spcPct val="0"/>
        </a:spcAft>
        <a:defRPr sz="5400">
          <a:solidFill>
            <a:schemeClr val="tx1"/>
          </a:solidFill>
          <a:latin typeface="Segoe UI Light" pitchFamily="34" charset="0"/>
          <a:ea typeface="MS PGothic" pitchFamily="34" charset="-128"/>
        </a:defRPr>
      </a:lvl8pPr>
      <a:lvl9pPr marL="1828800" algn="l" defTabSz="931863" rtl="0" fontAlgn="base">
        <a:lnSpc>
          <a:spcPct val="90000"/>
        </a:lnSpc>
        <a:spcBef>
          <a:spcPct val="0"/>
        </a:spcBef>
        <a:spcAft>
          <a:spcPct val="0"/>
        </a:spcAft>
        <a:defRPr sz="5400">
          <a:solidFill>
            <a:schemeClr val="tx1"/>
          </a:solidFill>
          <a:latin typeface="Segoe UI Light" pitchFamily="34" charset="0"/>
          <a:ea typeface="MS PGothic" pitchFamily="34" charset="-128"/>
        </a:defRPr>
      </a:lvl9pPr>
    </p:titleStyle>
    <p:bodyStyle>
      <a:lvl1pPr marL="342900" indent="-342900" algn="l" defTabSz="931863" rtl="0" fontAlgn="base">
        <a:lnSpc>
          <a:spcPct val="90000"/>
        </a:lnSpc>
        <a:spcBef>
          <a:spcPct val="20000"/>
        </a:spcBef>
        <a:spcAft>
          <a:spcPct val="0"/>
        </a:spcAft>
        <a:buSzPct val="90000"/>
        <a:buFont typeface="Arial" pitchFamily="34" charset="0"/>
        <a:buChar char="•"/>
        <a:defRPr sz="4000" kern="120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MS PGothic" pitchFamily="34" charset="-128"/>
          <a:cs typeface="+mn-cs"/>
        </a:defRPr>
      </a:lvl1pPr>
      <a:lvl2pPr marL="584200" indent="-241300" algn="l" defTabSz="931863" rtl="0" fontAlgn="base">
        <a:lnSpc>
          <a:spcPct val="90000"/>
        </a:lnSpc>
        <a:spcBef>
          <a:spcPct val="20000"/>
        </a:spcBef>
        <a:spcAft>
          <a:spcPct val="0"/>
        </a:spcAft>
        <a:buSzPct val="90000"/>
        <a:buFont typeface="Arial" pitchFamily="34" charset="0"/>
        <a:buChar char="•"/>
        <a:defRPr sz="2400" kern="120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MS PGothic" pitchFamily="34" charset="-128"/>
          <a:cs typeface="+mn-cs"/>
        </a:defRPr>
      </a:lvl2pPr>
      <a:lvl3pPr marL="800100" indent="-228600" algn="l" defTabSz="931863" rtl="0" fontAlgn="base">
        <a:lnSpc>
          <a:spcPct val="90000"/>
        </a:lnSpc>
        <a:spcBef>
          <a:spcPct val="20000"/>
        </a:spcBef>
        <a:spcAft>
          <a:spcPct val="0"/>
        </a:spcAft>
        <a:buSzPct val="90000"/>
        <a:buFont typeface="Arial" pitchFamily="34" charset="0"/>
        <a:buChar char="•"/>
        <a:defRPr sz="2000" kern="120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MS PGothic" pitchFamily="34" charset="-128"/>
          <a:cs typeface="+mn-cs"/>
        </a:defRPr>
      </a:lvl3pPr>
      <a:lvl4pPr marL="1028700" indent="-228600" algn="l" defTabSz="931863" rtl="0" fontAlgn="base">
        <a:lnSpc>
          <a:spcPct val="90000"/>
        </a:lnSpc>
        <a:spcBef>
          <a:spcPct val="20000"/>
        </a:spcBef>
        <a:spcAft>
          <a:spcPct val="0"/>
        </a:spcAft>
        <a:buSzPct val="90000"/>
        <a:buFont typeface="Arial" pitchFamily="34" charset="0"/>
        <a:buChar char="•"/>
        <a:defRPr kern="120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MS PGothic" pitchFamily="34" charset="-128"/>
          <a:cs typeface="+mn-cs"/>
        </a:defRPr>
      </a:lvl4pPr>
      <a:lvl5pPr marL="1257300" indent="-228600" algn="l" defTabSz="931863" rtl="0" fontAlgn="base">
        <a:lnSpc>
          <a:spcPct val="90000"/>
        </a:lnSpc>
        <a:spcBef>
          <a:spcPct val="20000"/>
        </a:spcBef>
        <a:spcAft>
          <a:spcPct val="0"/>
        </a:spcAft>
        <a:buSzPct val="90000"/>
        <a:buFont typeface="Arial" pitchFamily="34" charset="0"/>
        <a:buChar char="•"/>
        <a:defRPr kern="120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MS PGothic" pitchFamily="34" charset="-128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>
          <p15:clr>
            <a:srgbClr val="F26B43"/>
          </p15:clr>
        </p15:guide>
        <p15:guide id="2" pos="7834">
          <p15:clr>
            <a:srgbClr val="F26B43"/>
          </p15:clr>
        </p15:guide>
        <p15:guide id="3" orient="horz" pos="187">
          <p15:clr>
            <a:srgbClr val="5ACBF0"/>
          </p15:clr>
        </p15:guide>
        <p15:guide id="4" orient="horz">
          <p15:clr>
            <a:srgbClr val="F26B43"/>
          </p15:clr>
        </p15:guide>
        <p15:guide id="5" orient="horz" pos="4406">
          <p15:clr>
            <a:srgbClr val="F26B43"/>
          </p15:clr>
        </p15:guide>
        <p15:guide id="6" orient="horz" pos="4219">
          <p15:clr>
            <a:srgbClr val="5ACBF0"/>
          </p15:clr>
        </p15:guide>
        <p15:guide id="7" pos="749">
          <p15:clr>
            <a:srgbClr val="A4A3A4"/>
          </p15:clr>
        </p15:guide>
        <p15:guide id="8" pos="173">
          <p15:clr>
            <a:srgbClr val="5ACBF0"/>
          </p15:clr>
        </p15:guide>
        <p15:guide id="9" pos="7661">
          <p15:clr>
            <a:srgbClr val="5ACBF0"/>
          </p15:clr>
        </p15:guide>
        <p15:guide id="10" pos="1325">
          <p15:clr>
            <a:srgbClr val="A4A3A4"/>
          </p15:clr>
        </p15:guide>
        <p15:guide id="11" pos="1901">
          <p15:clr>
            <a:srgbClr val="A4A3A4"/>
          </p15:clr>
        </p15:guide>
        <p15:guide id="12" pos="2477">
          <p15:clr>
            <a:srgbClr val="A4A3A4"/>
          </p15:clr>
        </p15:guide>
        <p15:guide id="13" pos="3053">
          <p15:clr>
            <a:srgbClr val="A4A3A4"/>
          </p15:clr>
        </p15:guide>
        <p15:guide id="14" pos="3629">
          <p15:clr>
            <a:srgbClr val="A4A3A4"/>
          </p15:clr>
        </p15:guide>
        <p15:guide id="15" pos="4205">
          <p15:clr>
            <a:srgbClr val="A4A3A4"/>
          </p15:clr>
        </p15:guide>
        <p15:guide id="16" pos="4781">
          <p15:clr>
            <a:srgbClr val="A4A3A4"/>
          </p15:clr>
        </p15:guide>
        <p15:guide id="17" pos="5357">
          <p15:clr>
            <a:srgbClr val="A4A3A4"/>
          </p15:clr>
        </p15:guide>
        <p15:guide id="18" pos="5933">
          <p15:clr>
            <a:srgbClr val="A4A3A4"/>
          </p15:clr>
        </p15:guide>
        <p15:guide id="19" pos="6509">
          <p15:clr>
            <a:srgbClr val="A4A3A4"/>
          </p15:clr>
        </p15:guide>
        <p15:guide id="20" pos="7085">
          <p15:clr>
            <a:srgbClr val="A4A3A4"/>
          </p15:clr>
        </p15:guide>
        <p15:guide id="21" orient="horz" pos="763">
          <p15:clr>
            <a:srgbClr val="A4A3A4"/>
          </p15:clr>
        </p15:guide>
        <p15:guide id="22" orient="horz" pos="1339">
          <p15:clr>
            <a:srgbClr val="A4A3A4"/>
          </p15:clr>
        </p15:guide>
        <p15:guide id="23" orient="horz" pos="1915">
          <p15:clr>
            <a:srgbClr val="A4A3A4"/>
          </p15:clr>
        </p15:guide>
        <p15:guide id="24" orient="horz" pos="2491">
          <p15:clr>
            <a:srgbClr val="A4A3A4"/>
          </p15:clr>
        </p15:guide>
        <p15:guide id="25" orient="horz" pos="3067">
          <p15:clr>
            <a:srgbClr val="A4A3A4"/>
          </p15:clr>
        </p15:guide>
        <p15:guide id="26" orient="horz" pos="3643">
          <p15:clr>
            <a:srgbClr val="A4A3A4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40" y="295276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1" y="1212851"/>
            <a:ext cx="11887198" cy="186820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584880" y="2902197"/>
            <a:ext cx="6627287" cy="72764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5400000">
            <a:off x="11190934" y="2023789"/>
            <a:ext cx="4422858" cy="280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270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47" r:id="rId1"/>
    <p:sldLayoutId id="2147484448" r:id="rId2"/>
    <p:sldLayoutId id="2147484449" r:id="rId3"/>
    <p:sldLayoutId id="2147484450" r:id="rId4"/>
    <p:sldLayoutId id="2147484451" r:id="rId5"/>
    <p:sldLayoutId id="2147484452" r:id="rId6"/>
    <p:sldLayoutId id="2147484453" r:id="rId7"/>
    <p:sldLayoutId id="2147484454" r:id="rId8"/>
    <p:sldLayoutId id="2147484456" r:id="rId9"/>
    <p:sldLayoutId id="2147484457" r:id="rId10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400" b="0" kern="1200" cap="none" spc="-102" baseline="0" dirty="0" smtClean="0">
          <a:ln w="3175">
            <a:noFill/>
          </a:ln>
          <a:gradFill>
            <a:gsLst>
              <a:gs pos="1250">
                <a:schemeClr val="accent1"/>
              </a:gs>
              <a:gs pos="100000">
                <a:schemeClr val="accent1"/>
              </a:gs>
            </a:gsLst>
            <a:lin ang="5400000" scaled="0"/>
          </a:gradFill>
          <a:effectLst/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39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ctpower.it/sistemi-operativi/migrare-active-directory-da-windows-server-2008-2008-r2-a-windows-server-2019.htm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3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windows-server/identity/ad-ds/active-directory-functional-levels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support.microsoft.com/en-us/help/4493934/sysvol-dfsr-migration-fails-in-place-upgrade-dc" TargetMode="External"/><Relationship Id="rId4" Type="http://schemas.openxmlformats.org/officeDocument/2006/relationships/image" Target="../media/image29.gi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docs.microsoft.com/en-us/windows-server/storage/dfs-replication/migrate-sysvol-to-dfsr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789" y="440351"/>
            <a:ext cx="2955546" cy="471040"/>
          </a:xfrm>
          <a:prstGeom prst="rect">
            <a:avLst/>
          </a:prstGeom>
        </p:spPr>
      </p:pic>
      <p:sp>
        <p:nvSpPr>
          <p:cNvPr id="2" name="Title 1"/>
          <p:cNvSpPr txBox="1">
            <a:spLocks/>
          </p:cNvSpPr>
          <p:nvPr/>
        </p:nvSpPr>
        <p:spPr>
          <a:xfrm>
            <a:off x="478789" y="2590813"/>
            <a:ext cx="11774560" cy="1812898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>
            <a:lvl1pPr algn="l" defTabSz="91207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7182" b="0" kern="1200" cap="none" spc="-150" baseline="0">
                <a:ln w="3175">
                  <a:noFill/>
                </a:ln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pPr>
              <a:defRPr/>
            </a:pPr>
            <a:r>
              <a:rPr lang="it-IT" sz="7000" dirty="0">
                <a:solidFill>
                  <a:schemeClr val="tx1"/>
                </a:solidFill>
              </a:rPr>
              <a:t>POWERCON2020</a:t>
            </a:r>
            <a:endParaRPr lang="it-IT" sz="7000" dirty="0">
              <a:solidFill>
                <a:schemeClr val="tx1"/>
              </a:solidFill>
              <a:latin typeface="Segoe UI Light"/>
            </a:endParaRPr>
          </a:p>
          <a:p>
            <a:pPr>
              <a:defRPr/>
            </a:pPr>
            <a:r>
              <a:rPr lang="en-US" sz="5000" dirty="0" err="1">
                <a:solidFill>
                  <a:schemeClr val="tx1">
                    <a:lumMod val="85000"/>
                  </a:schemeClr>
                </a:solidFill>
              </a:rPr>
              <a:t>Migrazione</a:t>
            </a:r>
            <a:r>
              <a:rPr lang="en-US" sz="5000" dirty="0">
                <a:solidFill>
                  <a:schemeClr val="tx1">
                    <a:lumMod val="85000"/>
                  </a:schemeClr>
                </a:solidFill>
              </a:rPr>
              <a:t> Active Directory</a:t>
            </a:r>
            <a:br>
              <a:rPr lang="en-US" sz="5000" dirty="0">
                <a:solidFill>
                  <a:schemeClr val="tx1">
                    <a:lumMod val="85000"/>
                  </a:schemeClr>
                </a:solidFill>
              </a:rPr>
            </a:br>
            <a:r>
              <a:rPr lang="en-US" sz="5000" dirty="0">
                <a:solidFill>
                  <a:schemeClr val="tx1">
                    <a:lumMod val="85000"/>
                  </a:schemeClr>
                </a:solidFill>
              </a:rPr>
              <a:t>a Windows Server 2019</a:t>
            </a:r>
          </a:p>
        </p:txBody>
      </p:sp>
      <p:pic>
        <p:nvPicPr>
          <p:cNvPr id="10244" name="Picture 4" descr="http://notebookcenter.net/wp-content/uploads/2014/12/microsoft-logo-white-png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76" t="26155" b="25088"/>
          <a:stretch/>
        </p:blipFill>
        <p:spPr bwMode="auto">
          <a:xfrm>
            <a:off x="9624740" y="414322"/>
            <a:ext cx="2628609" cy="523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itle 1"/>
          <p:cNvSpPr txBox="1">
            <a:spLocks/>
          </p:cNvSpPr>
          <p:nvPr/>
        </p:nvSpPr>
        <p:spPr>
          <a:xfrm>
            <a:off x="579438" y="5350917"/>
            <a:ext cx="3032408" cy="928935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>
            <a:lvl1pPr algn="l" defTabSz="91207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7182" b="0" kern="1200" cap="none" spc="-150" baseline="0">
                <a:ln w="3175">
                  <a:noFill/>
                </a:ln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pPr lvl="0">
              <a:spcAft>
                <a:spcPts val="200"/>
              </a:spcAft>
              <a:defRPr/>
            </a:pPr>
            <a:r>
              <a:rPr lang="it-IT" sz="2800" b="1" spc="0" dirty="0">
                <a:solidFill>
                  <a:srgbClr val="FFFFFF"/>
                </a:solidFill>
              </a:rPr>
              <a:t>Ermanno Goletto</a:t>
            </a:r>
            <a:endParaRPr kumimoji="0" lang="it-IT" sz="2800" b="1" i="0" u="none" strike="noStrike" kern="1200" cap="none" spc="0" normalizeH="0" baseline="0" noProof="0" dirty="0">
              <a:ln w="3175"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+mn-ea"/>
              <a:cs typeface="Arial" charset="0"/>
            </a:endParaRPr>
          </a:p>
          <a:p>
            <a:pPr lvl="0">
              <a:spcAft>
                <a:spcPts val="200"/>
              </a:spcAft>
              <a:defRPr/>
            </a:pPr>
            <a:r>
              <a:rPr lang="en-US" sz="2000" i="1" spc="0" dirty="0">
                <a:solidFill>
                  <a:srgbClr val="FFFFFF"/>
                </a:solidFill>
              </a:rPr>
              <a:t>Microsoft MVP Reconnect</a:t>
            </a:r>
          </a:p>
          <a:p>
            <a:pPr marL="0" marR="0" lvl="0" indent="0" algn="l" defTabSz="912078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1" u="none" strike="noStrike" kern="1200" cap="none" spc="0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</a:rPr>
              <a:t>e.goletto@outlook.it</a:t>
            </a:r>
            <a:endParaRPr kumimoji="0" lang="it-IT" sz="2800" i="1" u="none" strike="noStrike" kern="1200" cap="none" spc="0" normalizeH="0" baseline="0" noProof="0" dirty="0">
              <a:ln w="3175"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</a:endParaRPr>
          </a:p>
        </p:txBody>
      </p:sp>
      <p:grpSp>
        <p:nvGrpSpPr>
          <p:cNvPr id="15" name="Gruppo 14"/>
          <p:cNvGrpSpPr/>
          <p:nvPr/>
        </p:nvGrpSpPr>
        <p:grpSpPr>
          <a:xfrm>
            <a:off x="9910367" y="5278035"/>
            <a:ext cx="2092621" cy="1001817"/>
            <a:chOff x="9427312" y="5278035"/>
            <a:chExt cx="2092621" cy="1001817"/>
          </a:xfrm>
        </p:grpSpPr>
        <p:grpSp>
          <p:nvGrpSpPr>
            <p:cNvPr id="16" name="Gruppo 15"/>
            <p:cNvGrpSpPr/>
            <p:nvPr/>
          </p:nvGrpSpPr>
          <p:grpSpPr>
            <a:xfrm>
              <a:off x="9427312" y="5278035"/>
              <a:ext cx="2092621" cy="1001817"/>
              <a:chOff x="699232" y="3631006"/>
              <a:chExt cx="2092621" cy="1001817"/>
            </a:xfrm>
          </p:grpSpPr>
          <p:pic>
            <p:nvPicPr>
              <p:cNvPr id="18" name="Immagine 17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9232" y="4273552"/>
                <a:ext cx="394854" cy="320622"/>
              </a:xfrm>
              <a:prstGeom prst="rect">
                <a:avLst/>
              </a:prstGeom>
            </p:spPr>
          </p:pic>
          <p:sp>
            <p:nvSpPr>
              <p:cNvPr id="19" name="Rettangolo 18"/>
              <p:cNvSpPr/>
              <p:nvPr/>
            </p:nvSpPr>
            <p:spPr>
              <a:xfrm>
                <a:off x="1170896" y="4136149"/>
                <a:ext cx="1620957" cy="49667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 defTabSz="914400">
                  <a:lnSpc>
                    <a:spcPct val="150000"/>
                  </a:lnSpc>
                  <a:defRPr/>
                </a:pPr>
                <a:r>
                  <a:rPr lang="it-IT" sz="2000" kern="0" dirty="0">
                    <a:solidFill>
                      <a:srgbClr val="FFFFFF"/>
                    </a:solidFill>
                    <a:latin typeface="Segoe UI Light"/>
                  </a:rPr>
                  <a:t>@</a:t>
                </a:r>
                <a:r>
                  <a:rPr lang="it-IT" sz="2000" kern="0" dirty="0" err="1">
                    <a:solidFill>
                      <a:srgbClr val="FFFFFF"/>
                    </a:solidFill>
                    <a:latin typeface="Segoe UI Light"/>
                  </a:rPr>
                  <a:t>robi_massa</a:t>
                </a:r>
                <a:endParaRPr lang="it-IT" sz="2000" kern="0" dirty="0">
                  <a:solidFill>
                    <a:srgbClr val="FFFFFF"/>
                  </a:solidFill>
                  <a:latin typeface="Segoe UI Light"/>
                </a:endParaRPr>
              </a:p>
            </p:txBody>
          </p:sp>
          <p:sp>
            <p:nvSpPr>
              <p:cNvPr id="20" name="Rettangolo 19"/>
              <p:cNvSpPr/>
              <p:nvPr/>
            </p:nvSpPr>
            <p:spPr>
              <a:xfrm>
                <a:off x="1152738" y="3631006"/>
                <a:ext cx="1407758" cy="5539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Light"/>
                  </a:rPr>
                  <a:t>  /</a:t>
                </a:r>
                <a:r>
                  <a:rPr kumimoji="0" lang="it-IT" sz="20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Light"/>
                  </a:rPr>
                  <a:t>facebook</a:t>
                </a:r>
                <a:endParaRPr kumimoji="0" lang="it-IT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</p:grpSp>
        <p:pic>
          <p:nvPicPr>
            <p:cNvPr id="17" name="Immagine 16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27312" y="5388323"/>
              <a:ext cx="394855" cy="394855"/>
            </a:xfrm>
            <a:prstGeom prst="rect">
              <a:avLst/>
            </a:prstGeom>
          </p:spPr>
        </p:pic>
      </p:grpSp>
      <p:grpSp>
        <p:nvGrpSpPr>
          <p:cNvPr id="12" name="Gruppo 11"/>
          <p:cNvGrpSpPr/>
          <p:nvPr/>
        </p:nvGrpSpPr>
        <p:grpSpPr>
          <a:xfrm>
            <a:off x="3721928" y="5278035"/>
            <a:ext cx="2124156" cy="1001817"/>
            <a:chOff x="9427312" y="5278035"/>
            <a:chExt cx="2124156" cy="1001817"/>
          </a:xfrm>
        </p:grpSpPr>
        <p:grpSp>
          <p:nvGrpSpPr>
            <p:cNvPr id="13" name="Gruppo 12"/>
            <p:cNvGrpSpPr/>
            <p:nvPr/>
          </p:nvGrpSpPr>
          <p:grpSpPr>
            <a:xfrm>
              <a:off x="9427312" y="5278035"/>
              <a:ext cx="2124156" cy="1001817"/>
              <a:chOff x="699232" y="3631006"/>
              <a:chExt cx="2124156" cy="1001817"/>
            </a:xfrm>
          </p:grpSpPr>
          <p:pic>
            <p:nvPicPr>
              <p:cNvPr id="22" name="Immagine 21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9232" y="4273552"/>
                <a:ext cx="394854" cy="320622"/>
              </a:xfrm>
              <a:prstGeom prst="rect">
                <a:avLst/>
              </a:prstGeom>
            </p:spPr>
          </p:pic>
          <p:sp>
            <p:nvSpPr>
              <p:cNvPr id="23" name="Rettangolo 22"/>
              <p:cNvSpPr/>
              <p:nvPr/>
            </p:nvSpPr>
            <p:spPr>
              <a:xfrm>
                <a:off x="1170896" y="4136149"/>
                <a:ext cx="1542410" cy="49667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Light"/>
                  </a:rPr>
                  <a:t>@</a:t>
                </a:r>
                <a:r>
                  <a:rPr kumimoji="0" lang="it-IT" sz="20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Light"/>
                  </a:rPr>
                  <a:t>ermannog</a:t>
                </a:r>
                <a:endParaRPr kumimoji="0" lang="it-IT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4" name="Rettangolo 23"/>
              <p:cNvSpPr/>
              <p:nvPr/>
            </p:nvSpPr>
            <p:spPr>
              <a:xfrm>
                <a:off x="1152738" y="3631006"/>
                <a:ext cx="1670650" cy="5539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Light"/>
                  </a:rPr>
                  <a:t>  /devadmin.it</a:t>
                </a:r>
              </a:p>
            </p:txBody>
          </p:sp>
        </p:grpSp>
        <p:pic>
          <p:nvPicPr>
            <p:cNvPr id="21" name="Immagine 20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27312" y="5388323"/>
              <a:ext cx="394855" cy="394855"/>
            </a:xfrm>
            <a:prstGeom prst="rect">
              <a:avLst/>
            </a:prstGeom>
          </p:spPr>
        </p:pic>
      </p:grpSp>
      <p:sp>
        <p:nvSpPr>
          <p:cNvPr id="25" name="Title 1"/>
          <p:cNvSpPr txBox="1">
            <a:spLocks/>
          </p:cNvSpPr>
          <p:nvPr/>
        </p:nvSpPr>
        <p:spPr>
          <a:xfrm>
            <a:off x="6891691" y="5350917"/>
            <a:ext cx="3032408" cy="928935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>
            <a:lvl1pPr algn="l" defTabSz="91207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7182" b="0" kern="1200" cap="none" spc="-150" baseline="0">
                <a:ln w="3175">
                  <a:noFill/>
                </a:ln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pPr lvl="0">
              <a:spcAft>
                <a:spcPts val="200"/>
              </a:spcAft>
              <a:defRPr/>
            </a:pPr>
            <a:r>
              <a:rPr lang="it-IT" sz="2800" b="1" spc="0" dirty="0">
                <a:solidFill>
                  <a:srgbClr val="FFFFFF"/>
                </a:solidFill>
              </a:rPr>
              <a:t>Roberto Massa</a:t>
            </a:r>
            <a:endParaRPr kumimoji="0" lang="it-IT" sz="2800" b="1" i="0" u="none" strike="noStrike" kern="1200" cap="none" spc="0" normalizeH="0" baseline="0" noProof="0" dirty="0">
              <a:ln w="3175"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+mn-ea"/>
              <a:cs typeface="Arial" charset="0"/>
            </a:endParaRPr>
          </a:p>
          <a:p>
            <a:pPr lvl="0">
              <a:spcAft>
                <a:spcPts val="200"/>
              </a:spcAft>
              <a:defRPr/>
            </a:pPr>
            <a:r>
              <a:rPr lang="en-US" sz="2000" i="1" spc="0" dirty="0">
                <a:solidFill>
                  <a:srgbClr val="FFFFFF"/>
                </a:solidFill>
              </a:rPr>
              <a:t>Microsoft MVP Reconnect</a:t>
            </a:r>
          </a:p>
          <a:p>
            <a:pPr marL="0" marR="0" lvl="0" indent="0" algn="l" defTabSz="912078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1" u="none" strike="noStrike" kern="1200" cap="none" spc="0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</a:rPr>
              <a:t>robimassa@outlook.it</a:t>
            </a:r>
            <a:endParaRPr kumimoji="0" lang="it-IT" sz="2800" i="1" u="none" strike="noStrike" kern="1200" cap="none" spc="0" normalizeH="0" baseline="0" noProof="0" dirty="0">
              <a:ln w="3175"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2586756088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Deploy</a:t>
            </a:r>
            <a:r>
              <a:rPr lang="it-IT" dirty="0"/>
              <a:t> DC WS2019 tramite GUI</a:t>
            </a:r>
          </a:p>
        </p:txBody>
      </p:sp>
      <p:grpSp>
        <p:nvGrpSpPr>
          <p:cNvPr id="3" name="Gruppo 2"/>
          <p:cNvGrpSpPr/>
          <p:nvPr/>
        </p:nvGrpSpPr>
        <p:grpSpPr>
          <a:xfrm>
            <a:off x="119063" y="1231687"/>
            <a:ext cx="5059521" cy="2485345"/>
            <a:chOff x="119063" y="3600368"/>
            <a:chExt cx="3960000" cy="2349217"/>
          </a:xfrm>
        </p:grpSpPr>
        <p:sp>
          <p:nvSpPr>
            <p:cNvPr id="4" name="Rettangolo 3"/>
            <p:cNvSpPr/>
            <p:nvPr/>
          </p:nvSpPr>
          <p:spPr bwMode="ltGray">
            <a:xfrm>
              <a:off x="119063" y="3600368"/>
              <a:ext cx="3960000" cy="2349217"/>
            </a:xfrm>
            <a:prstGeom prst="rect">
              <a:avLst/>
            </a:prstGeom>
            <a:solidFill>
              <a:srgbClr val="00133A"/>
            </a:solidFill>
            <a:ln w="48000" cap="flat" cmpd="thickThin" algn="ctr">
              <a:noFill/>
              <a:prstDash val="solid"/>
            </a:ln>
            <a:effectLst/>
          </p:spPr>
          <p:txBody>
            <a:bodyPr rtlCol="0" anchor="t"/>
            <a:lstStyle/>
            <a:p>
              <a:pPr marL="118872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6699"/>
                </a:buClr>
                <a:buSzPct val="80000"/>
                <a:buFontTx/>
                <a:buNone/>
                <a:tabLst/>
                <a:defRPr/>
              </a:pPr>
              <a:r>
                <a:rPr kumimoji="0" lang="it-IT" sz="2400" b="1" i="0" u="none" strike="noStrike" kern="0" cap="none" spc="0" normalizeH="0" baseline="0" noProof="0" dirty="0" err="1">
                  <a:ln w="11430"/>
                  <a:solidFill>
                    <a:srgbClr val="F7C94E"/>
                  </a:solidFill>
                  <a:effectLst/>
                  <a:uLnTx/>
                  <a:uFillTx/>
                  <a:latin typeface="segoe ui light"/>
                  <a:cs typeface="Calibri"/>
                </a:rPr>
                <a:t>Deploy</a:t>
              </a:r>
              <a:r>
                <a:rPr kumimoji="0" lang="it-IT" sz="2400" b="1" i="0" u="none" strike="noStrike" kern="0" cap="none" spc="0" normalizeH="0" baseline="0" noProof="0" dirty="0">
                  <a:ln w="11430"/>
                  <a:solidFill>
                    <a:srgbClr val="F7C94E"/>
                  </a:solidFill>
                  <a:effectLst/>
                  <a:uLnTx/>
                  <a:uFillTx/>
                  <a:latin typeface="segoe ui light"/>
                  <a:cs typeface="Calibri"/>
                </a:rPr>
                <a:t> nuovo DC</a:t>
              </a:r>
            </a:p>
          </p:txBody>
        </p:sp>
        <p:sp>
          <p:nvSpPr>
            <p:cNvPr id="5" name="Rettangolo 4"/>
            <p:cNvSpPr/>
            <p:nvPr/>
          </p:nvSpPr>
          <p:spPr>
            <a:xfrm>
              <a:off x="119063" y="4182703"/>
              <a:ext cx="3960000" cy="1766882"/>
            </a:xfrm>
            <a:prstGeom prst="rect">
              <a:avLst/>
            </a:prstGeom>
          </p:spPr>
          <p:txBody>
            <a:bodyPr>
              <a:noAutofit/>
            </a:bodyPr>
            <a:lstStyle/>
            <a:p>
              <a:pPr marL="285750" marR="0" lvl="0" indent="-28575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it-IT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/>
                </a:rPr>
                <a:t>Tutti gli </a:t>
              </a:r>
              <a:r>
                <a:rPr kumimoji="0" lang="it-IT" sz="16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/>
                </a:rPr>
                <a:t>step</a:t>
              </a:r>
              <a:r>
                <a:rPr kumimoji="0" lang="it-IT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/>
                </a:rPr>
                <a:t> eseguiti nella GUI del Server Manager</a:t>
              </a:r>
            </a:p>
            <a:p>
              <a:pPr marL="285750" marR="0" lvl="0" indent="-28575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it-IT" sz="16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/>
                </a:rPr>
                <a:t>Dcpromo</a:t>
              </a:r>
              <a:r>
                <a:rPr kumimoji="0" lang="it-IT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/>
                </a:rPr>
                <a:t> deprecato da WS2012</a:t>
              </a:r>
            </a:p>
            <a:p>
              <a:pPr marL="285750" marR="0" lvl="0" indent="-28575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it-IT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/>
                </a:rPr>
                <a:t>Processo di installazione basato su </a:t>
              </a:r>
              <a:r>
                <a:rPr kumimoji="0" lang="it-IT" sz="16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/>
                </a:rPr>
                <a:t>PowerShell</a:t>
              </a:r>
              <a:endParaRPr kumimoji="0" lang="it-IT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</a:endParaRPr>
            </a:p>
            <a:p>
              <a:pPr marL="742950" marR="0" lvl="1" indent="-28575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it-IT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/>
                </a:rPr>
                <a:t>Esecuzione su server multipli</a:t>
              </a:r>
            </a:p>
            <a:p>
              <a:pPr marL="742950" marR="0" lvl="1" indent="-28575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it-IT" sz="16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/>
                </a:rPr>
                <a:t>Deploy</a:t>
              </a:r>
              <a:r>
                <a:rPr kumimoji="0" lang="it-IT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/>
                </a:rPr>
                <a:t> remoto di DC</a:t>
              </a:r>
            </a:p>
            <a:p>
              <a:pPr marL="742950" marR="0" lvl="1" indent="-28575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it-IT" sz="16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/>
                </a:rPr>
                <a:t>Wizard</a:t>
              </a:r>
              <a:r>
                <a:rPr kumimoji="0" lang="it-IT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/>
                </a:rPr>
                <a:t> di esportazione script  per installazione con le opzioni specificate nella GUI</a:t>
              </a:r>
            </a:p>
          </p:txBody>
        </p:sp>
      </p:grpSp>
      <p:pic>
        <p:nvPicPr>
          <p:cNvPr id="6" name="Immagin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3489" y="1411687"/>
            <a:ext cx="2632046" cy="972000"/>
          </a:xfrm>
          <a:prstGeom prst="rect">
            <a:avLst/>
          </a:prstGeom>
        </p:spPr>
      </p:pic>
      <p:grpSp>
        <p:nvGrpSpPr>
          <p:cNvPr id="7" name="Gruppo 6"/>
          <p:cNvGrpSpPr/>
          <p:nvPr/>
        </p:nvGrpSpPr>
        <p:grpSpPr>
          <a:xfrm>
            <a:off x="119063" y="4266427"/>
            <a:ext cx="5077605" cy="2458523"/>
            <a:chOff x="119063" y="3600368"/>
            <a:chExt cx="3960000" cy="2367636"/>
          </a:xfrm>
        </p:grpSpPr>
        <p:sp>
          <p:nvSpPr>
            <p:cNvPr id="8" name="Rettangolo 7"/>
            <p:cNvSpPr/>
            <p:nvPr/>
          </p:nvSpPr>
          <p:spPr bwMode="ltGray">
            <a:xfrm>
              <a:off x="119063" y="3600368"/>
              <a:ext cx="3960000" cy="2367636"/>
            </a:xfrm>
            <a:prstGeom prst="rect">
              <a:avLst/>
            </a:prstGeom>
            <a:solidFill>
              <a:srgbClr val="1B587C"/>
            </a:solidFill>
            <a:ln w="48000" cap="flat" cmpd="thickThin" algn="ctr">
              <a:noFill/>
              <a:prstDash val="solid"/>
            </a:ln>
            <a:effectLst/>
          </p:spPr>
          <p:txBody>
            <a:bodyPr rtlCol="0" anchor="t"/>
            <a:lstStyle/>
            <a:p>
              <a:pPr marL="118872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6699"/>
                </a:buClr>
                <a:buSzPct val="80000"/>
                <a:buFontTx/>
                <a:buNone/>
                <a:tabLst/>
                <a:defRPr/>
              </a:pPr>
              <a:r>
                <a:rPr kumimoji="0" lang="it-IT" sz="2400" b="1" i="0" u="none" strike="noStrike" kern="0" cap="none" spc="0" normalizeH="0" baseline="0" noProof="0" dirty="0">
                  <a:ln w="11430"/>
                  <a:solidFill>
                    <a:srgbClr val="F7C94E"/>
                  </a:solidFill>
                  <a:effectLst/>
                  <a:uLnTx/>
                  <a:uFillTx/>
                  <a:latin typeface="segoe ui light"/>
                  <a:cs typeface="Calibri"/>
                </a:rPr>
                <a:t>Upgrade di AD</a:t>
              </a:r>
            </a:p>
          </p:txBody>
        </p:sp>
        <p:sp>
          <p:nvSpPr>
            <p:cNvPr id="9" name="Rettangolo 8"/>
            <p:cNvSpPr/>
            <p:nvPr/>
          </p:nvSpPr>
          <p:spPr>
            <a:xfrm>
              <a:off x="119063" y="4182702"/>
              <a:ext cx="3960000" cy="1785302"/>
            </a:xfrm>
            <a:prstGeom prst="rect">
              <a:avLst/>
            </a:prstGeom>
          </p:spPr>
          <p:txBody>
            <a:bodyPr>
              <a:noAutofit/>
            </a:bodyPr>
            <a:lstStyle/>
            <a:p>
              <a:pPr marL="285750" marR="0" lvl="0" indent="-28575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it-IT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/>
                </a:rPr>
                <a:t>Integrazione di Adprep.exe nel processo di installazione</a:t>
              </a:r>
            </a:p>
            <a:p>
              <a:pPr marL="742950" marR="0" lvl="1" indent="-28575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it-IT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/>
                </a:rPr>
                <a:t>Può ancora essere eseguito da </a:t>
              </a:r>
              <a:r>
                <a:rPr kumimoji="0" lang="it-IT" sz="16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/>
                </a:rPr>
                <a:t>command</a:t>
              </a:r>
              <a:r>
                <a:rPr kumimoji="0" lang="it-IT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/>
                </a:rPr>
                <a:t> line</a:t>
              </a:r>
            </a:p>
            <a:p>
              <a:pPr marL="742950" marR="0" lvl="1" indent="-28575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it-IT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/>
                </a:rPr>
                <a:t>Reperibile in media\</a:t>
              </a:r>
              <a:r>
                <a:rPr kumimoji="0" lang="it-IT" sz="16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/>
                </a:rPr>
                <a:t>support</a:t>
              </a:r>
              <a:r>
                <a:rPr kumimoji="0" lang="it-IT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/>
                </a:rPr>
                <a:t>\</a:t>
              </a:r>
              <a:r>
                <a:rPr kumimoji="0" lang="it-IT" sz="16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/>
                </a:rPr>
                <a:t>adprep</a:t>
              </a:r>
              <a:endParaRPr kumimoji="0" lang="it-IT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</a:endParaRPr>
            </a:p>
            <a:p>
              <a:pPr marL="742950" marR="0" lvl="1" indent="-28575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it-IT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/>
                </a:rPr>
                <a:t>Non esiste una versione a 32 bit di </a:t>
              </a:r>
              <a:r>
                <a:rPr kumimoji="0" lang="it-IT" sz="16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/>
                </a:rPr>
                <a:t>Adprep</a:t>
              </a:r>
              <a:endParaRPr kumimoji="0" lang="it-IT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</a:endParaRPr>
            </a:p>
            <a:p>
              <a:pPr marL="285750" marR="0" lvl="0" indent="-28575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it-IT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/>
                </a:rPr>
                <a:t>Validazione dei prerequisiti</a:t>
              </a:r>
              <a:endParaRPr kumimoji="0" lang="it-IT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</a:endParaRPr>
            </a:p>
          </p:txBody>
        </p:sp>
      </p:grpSp>
      <p:pic>
        <p:nvPicPr>
          <p:cNvPr id="10" name="Immagin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3501" y="2675528"/>
            <a:ext cx="5240655" cy="3733800"/>
          </a:xfrm>
          <a:prstGeom prst="rect">
            <a:avLst/>
          </a:prstGeom>
        </p:spPr>
      </p:pic>
      <p:pic>
        <p:nvPicPr>
          <p:cNvPr id="11" name="Immagin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5920" y="1231687"/>
            <a:ext cx="2402248" cy="1332000"/>
          </a:xfrm>
          <a:prstGeom prst="rect">
            <a:avLst/>
          </a:prstGeom>
        </p:spPr>
      </p:pic>
      <p:sp>
        <p:nvSpPr>
          <p:cNvPr id="12" name="Freccia a destra con strisce 11"/>
          <p:cNvSpPr/>
          <p:nvPr/>
        </p:nvSpPr>
        <p:spPr bwMode="ltGray">
          <a:xfrm>
            <a:off x="7934768" y="1578393"/>
            <a:ext cx="772121" cy="638588"/>
          </a:xfrm>
          <a:prstGeom prst="stripedRightArrow">
            <a:avLst/>
          </a:prstGeom>
          <a:solidFill>
            <a:srgbClr val="9F2936"/>
          </a:solidFill>
          <a:ln w="48000" cap="flat" cmpd="thickThin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Condensed" pitchFamily="34" charset="0"/>
            </a:endParaRPr>
          </a:p>
        </p:txBody>
      </p:sp>
      <p:pic>
        <p:nvPicPr>
          <p:cNvPr id="13" name="Immagin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91191" y="2486713"/>
            <a:ext cx="1981200" cy="2076450"/>
          </a:xfrm>
          <a:prstGeom prst="rect">
            <a:avLst/>
          </a:prstGeom>
        </p:spPr>
      </p:pic>
      <p:grpSp>
        <p:nvGrpSpPr>
          <p:cNvPr id="14" name="Gruppo 13"/>
          <p:cNvGrpSpPr/>
          <p:nvPr/>
        </p:nvGrpSpPr>
        <p:grpSpPr>
          <a:xfrm>
            <a:off x="5375920" y="5113320"/>
            <a:ext cx="5204460" cy="1611630"/>
            <a:chOff x="5375920" y="5113320"/>
            <a:chExt cx="5204460" cy="1611630"/>
          </a:xfrm>
        </p:grpSpPr>
        <p:pic>
          <p:nvPicPr>
            <p:cNvPr id="15" name="Immagine 1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375920" y="5113320"/>
              <a:ext cx="5204460" cy="1611630"/>
            </a:xfrm>
            <a:prstGeom prst="rect">
              <a:avLst/>
            </a:prstGeom>
            <a:ln w="6350">
              <a:solidFill>
                <a:srgbClr val="000000"/>
              </a:solidFill>
            </a:ln>
          </p:spPr>
        </p:pic>
        <p:sp>
          <p:nvSpPr>
            <p:cNvPr id="16" name="Rettangolo arrotondato 15"/>
            <p:cNvSpPr/>
            <p:nvPr/>
          </p:nvSpPr>
          <p:spPr bwMode="ltGray">
            <a:xfrm>
              <a:off x="8184320" y="5163135"/>
              <a:ext cx="1584000" cy="1368000"/>
            </a:xfrm>
            <a:prstGeom prst="roundRect">
              <a:avLst/>
            </a:prstGeom>
            <a:noFill/>
            <a:ln w="15875" cap="flat" cmpd="sng" algn="ctr">
              <a:solidFill>
                <a:srgbClr val="9F2936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Condensed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36437265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Deploy</a:t>
            </a:r>
            <a:r>
              <a:rPr lang="it-IT" dirty="0"/>
              <a:t> DC WS2019 tramite </a:t>
            </a:r>
            <a:r>
              <a:rPr lang="it-IT" dirty="0" err="1"/>
              <a:t>PowerShell</a:t>
            </a:r>
            <a:endParaRPr lang="it-IT" dirty="0"/>
          </a:p>
        </p:txBody>
      </p:sp>
      <p:sp>
        <p:nvSpPr>
          <p:cNvPr id="3" name="Rettangolo 2"/>
          <p:cNvSpPr/>
          <p:nvPr/>
        </p:nvSpPr>
        <p:spPr>
          <a:xfrm>
            <a:off x="242758" y="1564640"/>
            <a:ext cx="11953328" cy="4704079"/>
          </a:xfrm>
          <a:prstGeom prst="rect">
            <a:avLst/>
          </a:prstGeom>
          <a:solidFill>
            <a:srgbClr val="00133A"/>
          </a:solidFill>
        </p:spPr>
        <p:txBody>
          <a:bodyPr wrap="square" anchor="t">
            <a:noAutofit/>
          </a:bodyPr>
          <a:lstStyle/>
          <a:p>
            <a:pPr lvl="0" defTabSz="914400"/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Segoe UI Light"/>
              </a:rPr>
              <a:t># </a:t>
            </a:r>
            <a:r>
              <a:rPr lang="it-IT" sz="1600" b="1" kern="0" dirty="0">
                <a:solidFill>
                  <a:srgbClr val="00B050"/>
                </a:solidFill>
                <a:latin typeface="Segoe UI Light"/>
              </a:rPr>
              <a:t>Join a dominio del nuovo server WS2019</a:t>
            </a:r>
          </a:p>
          <a:p>
            <a:pPr lvl="0" defTabSz="914400"/>
            <a:r>
              <a:rPr lang="en-US" sz="1600" b="1" kern="0" dirty="0">
                <a:solidFill>
                  <a:srgbClr val="FFFF00"/>
                </a:solidFill>
                <a:latin typeface="Segoe UI Light"/>
              </a:rPr>
              <a:t>Add-Computer</a:t>
            </a:r>
            <a:r>
              <a:rPr lang="en-US" sz="1600" b="1" kern="0" dirty="0">
                <a:solidFill>
                  <a:srgbClr val="FFFFFF"/>
                </a:solidFill>
                <a:latin typeface="Segoe UI Light"/>
              </a:rPr>
              <a:t> </a:t>
            </a:r>
            <a:r>
              <a:rPr lang="en-US" sz="1600" b="1" kern="0" dirty="0">
                <a:solidFill>
                  <a:schemeClr val="bg1">
                    <a:lumMod val="65000"/>
                  </a:schemeClr>
                </a:solidFill>
                <a:latin typeface="Segoe UI Light"/>
              </a:rPr>
              <a:t>-</a:t>
            </a:r>
            <a:r>
              <a:rPr lang="en-US" sz="1600" b="1" kern="0" dirty="0" err="1">
                <a:solidFill>
                  <a:schemeClr val="bg1">
                    <a:lumMod val="65000"/>
                  </a:schemeClr>
                </a:solidFill>
                <a:latin typeface="Segoe UI Light"/>
              </a:rPr>
              <a:t>DomainName</a:t>
            </a:r>
            <a:r>
              <a:rPr lang="en-US" sz="1600" b="1" kern="0" dirty="0">
                <a:solidFill>
                  <a:srgbClr val="FFFFFF"/>
                </a:solidFill>
                <a:latin typeface="Segoe UI Light"/>
              </a:rPr>
              <a:t> “ICTPOWER.LOCAL” </a:t>
            </a:r>
            <a:r>
              <a:rPr lang="en-US" sz="1600" b="1" kern="0" dirty="0">
                <a:solidFill>
                  <a:schemeClr val="bg1">
                    <a:lumMod val="65000"/>
                  </a:schemeClr>
                </a:solidFill>
                <a:latin typeface="Segoe UI Light"/>
              </a:rPr>
              <a:t>-Restart</a:t>
            </a:r>
          </a:p>
          <a:p>
            <a:pPr lvl="0" defTabSz="914400"/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</a:endParaRPr>
          </a:p>
          <a:p>
            <a:pPr lvl="0" defTabSz="914400"/>
            <a:r>
              <a:rPr lang="en-US" sz="1600" b="1" kern="0" dirty="0">
                <a:solidFill>
                  <a:srgbClr val="00B050"/>
                </a:solidFill>
                <a:latin typeface="Segoe UI Light"/>
              </a:rPr>
              <a:t># </a:t>
            </a:r>
            <a:r>
              <a:rPr lang="en-US" sz="1600" b="1" kern="0" dirty="0" err="1">
                <a:solidFill>
                  <a:srgbClr val="00B050"/>
                </a:solidFill>
                <a:latin typeface="Segoe UI Light"/>
              </a:rPr>
              <a:t>Installazione</a:t>
            </a:r>
            <a:r>
              <a:rPr lang="en-US" sz="1600" b="1" kern="0" dirty="0">
                <a:solidFill>
                  <a:srgbClr val="00B050"/>
                </a:solidFill>
                <a:latin typeface="Segoe UI Light"/>
              </a:rPr>
              <a:t> del </a:t>
            </a:r>
            <a:r>
              <a:rPr lang="en-US" sz="1600" b="1" kern="0" dirty="0" err="1">
                <a:solidFill>
                  <a:srgbClr val="00B050"/>
                </a:solidFill>
                <a:latin typeface="Segoe UI Light"/>
              </a:rPr>
              <a:t>servizio</a:t>
            </a:r>
            <a:r>
              <a:rPr lang="en-US" sz="1600" b="1" kern="0" dirty="0">
                <a:solidFill>
                  <a:srgbClr val="00B050"/>
                </a:solidFill>
                <a:latin typeface="Segoe UI Light"/>
              </a:rPr>
              <a:t> DNS</a:t>
            </a:r>
          </a:p>
          <a:p>
            <a:pPr lvl="0" defTabSz="914400"/>
            <a:r>
              <a:rPr lang="en-US" sz="1600" b="1" kern="0" dirty="0">
                <a:solidFill>
                  <a:srgbClr val="FFFF00"/>
                </a:solidFill>
                <a:latin typeface="Segoe UI Light"/>
              </a:rPr>
              <a:t>Install-</a:t>
            </a:r>
            <a:r>
              <a:rPr lang="en-US" sz="1600" b="1" kern="0" dirty="0" err="1">
                <a:solidFill>
                  <a:srgbClr val="FFFF00"/>
                </a:solidFill>
                <a:latin typeface="Segoe UI Light"/>
              </a:rPr>
              <a:t>WindowsFeature</a:t>
            </a:r>
            <a:r>
              <a:rPr lang="en-US" sz="1600" b="1" kern="0" dirty="0">
                <a:solidFill>
                  <a:srgbClr val="FFFFFF"/>
                </a:solidFill>
                <a:latin typeface="Segoe UI Light"/>
              </a:rPr>
              <a:t> </a:t>
            </a:r>
            <a:r>
              <a:rPr lang="en-US" sz="1600" b="1" kern="0" dirty="0">
                <a:solidFill>
                  <a:schemeClr val="bg1">
                    <a:lumMod val="65000"/>
                  </a:schemeClr>
                </a:solidFill>
                <a:latin typeface="Segoe UI Light"/>
              </a:rPr>
              <a:t>-Name</a:t>
            </a:r>
            <a:r>
              <a:rPr lang="en-US" sz="1600" b="1" kern="0" dirty="0">
                <a:solidFill>
                  <a:srgbClr val="FFFFFF"/>
                </a:solidFill>
                <a:latin typeface="Segoe UI Light"/>
              </a:rPr>
              <a:t> DNS </a:t>
            </a:r>
            <a:r>
              <a:rPr lang="en-US" sz="1600" b="1" kern="0" dirty="0">
                <a:solidFill>
                  <a:schemeClr val="bg1">
                    <a:lumMod val="65000"/>
                  </a:schemeClr>
                </a:solidFill>
                <a:latin typeface="Segoe UI Light"/>
              </a:rPr>
              <a:t>-</a:t>
            </a:r>
            <a:r>
              <a:rPr lang="en-US" sz="1600" b="1" kern="0" dirty="0" err="1">
                <a:solidFill>
                  <a:schemeClr val="bg1">
                    <a:lumMod val="65000"/>
                  </a:schemeClr>
                </a:solidFill>
                <a:latin typeface="Segoe UI Light"/>
              </a:rPr>
              <a:t>IncludeManagementTools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Segoe UI Light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</a:endParaRPr>
          </a:p>
          <a:p>
            <a:pPr lvl="0" defTabSz="914400"/>
            <a:r>
              <a:rPr lang="en-US" sz="1600" b="1" kern="0" dirty="0">
                <a:solidFill>
                  <a:srgbClr val="00B050"/>
                </a:solidFill>
                <a:latin typeface="Segoe UI Light"/>
              </a:rPr>
              <a:t># </a:t>
            </a:r>
            <a:r>
              <a:rPr lang="it-IT" sz="1600" b="1" kern="0" dirty="0">
                <a:solidFill>
                  <a:srgbClr val="00B050"/>
                </a:solidFill>
                <a:latin typeface="Segoe UI Light"/>
              </a:rPr>
              <a:t>Installazione del ruolo AD Domain Services</a:t>
            </a:r>
            <a:endParaRPr lang="en-US" sz="1600" b="1" kern="0" dirty="0">
              <a:solidFill>
                <a:srgbClr val="00B050"/>
              </a:solidFill>
              <a:latin typeface="Segoe UI Light"/>
            </a:endParaRPr>
          </a:p>
          <a:p>
            <a:pPr lvl="0" defTabSz="914400"/>
            <a:r>
              <a:rPr lang="en-US" sz="1600" b="1" kern="0" dirty="0">
                <a:solidFill>
                  <a:srgbClr val="FFFF00"/>
                </a:solidFill>
                <a:latin typeface="Segoe UI Light"/>
              </a:rPr>
              <a:t>Install-</a:t>
            </a:r>
            <a:r>
              <a:rPr lang="en-US" sz="1600" b="1" kern="0" dirty="0" err="1">
                <a:solidFill>
                  <a:srgbClr val="FFFF00"/>
                </a:solidFill>
                <a:latin typeface="Segoe UI Light"/>
              </a:rPr>
              <a:t>WindowsFeature</a:t>
            </a:r>
            <a:r>
              <a:rPr lang="en-US" sz="1600" b="1" kern="0" dirty="0">
                <a:solidFill>
                  <a:srgbClr val="FFFFFF"/>
                </a:solidFill>
                <a:latin typeface="Segoe UI Light"/>
              </a:rPr>
              <a:t> </a:t>
            </a:r>
            <a:r>
              <a:rPr lang="en-US" sz="1600" b="1" kern="0" dirty="0">
                <a:solidFill>
                  <a:schemeClr val="bg1">
                    <a:lumMod val="65000"/>
                  </a:schemeClr>
                </a:solidFill>
                <a:latin typeface="Segoe UI Light"/>
              </a:rPr>
              <a:t>-Name</a:t>
            </a:r>
            <a:r>
              <a:rPr lang="en-US" sz="1600" b="1" kern="0" dirty="0">
                <a:solidFill>
                  <a:srgbClr val="FFFFFF"/>
                </a:solidFill>
                <a:latin typeface="Segoe UI Light"/>
              </a:rPr>
              <a:t> AD-Domain-Services  </a:t>
            </a:r>
            <a:r>
              <a:rPr lang="en-US" sz="1600" b="1" kern="0" dirty="0">
                <a:solidFill>
                  <a:schemeClr val="bg1">
                    <a:lumMod val="65000"/>
                  </a:schemeClr>
                </a:solidFill>
                <a:latin typeface="Segoe UI Light"/>
              </a:rPr>
              <a:t>-</a:t>
            </a:r>
            <a:r>
              <a:rPr lang="en-US" sz="1600" b="1" kern="0" dirty="0" err="1">
                <a:solidFill>
                  <a:schemeClr val="bg1">
                    <a:lumMod val="65000"/>
                  </a:schemeClr>
                </a:solidFill>
                <a:latin typeface="Segoe UI Light"/>
              </a:rPr>
              <a:t>IncludeManagementTools</a:t>
            </a:r>
            <a:endParaRPr lang="en-US" sz="1600" b="1" kern="0" dirty="0">
              <a:solidFill>
                <a:schemeClr val="bg1">
                  <a:lumMod val="65000"/>
                </a:schemeClr>
              </a:solidFill>
              <a:latin typeface="Segoe UI Light"/>
            </a:endParaRPr>
          </a:p>
          <a:p>
            <a:pPr lvl="0" defTabSz="914400"/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</a:endParaRPr>
          </a:p>
          <a:p>
            <a:pPr lvl="0" defTabSz="914400"/>
            <a:r>
              <a:rPr lang="it-IT" sz="1600" b="1" kern="0" dirty="0">
                <a:solidFill>
                  <a:srgbClr val="00B050"/>
                </a:solidFill>
                <a:latin typeface="Segoe UI Light"/>
              </a:rPr>
              <a:t># Promozione del nuovo server a Domain Controller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Segoe UI Light"/>
            </a:endParaRPr>
          </a:p>
          <a:p>
            <a:pPr lvl="0" defTabSz="914400"/>
            <a:r>
              <a:rPr lang="en-US" sz="1600" b="1" kern="0" dirty="0">
                <a:solidFill>
                  <a:srgbClr val="FFFF00"/>
                </a:solidFill>
                <a:latin typeface="Segoe UI Light"/>
              </a:rPr>
              <a:t>Install-</a:t>
            </a:r>
            <a:r>
              <a:rPr lang="en-US" sz="1600" b="1" kern="0" dirty="0" err="1">
                <a:solidFill>
                  <a:srgbClr val="FFFF00"/>
                </a:solidFill>
                <a:latin typeface="Segoe UI Light"/>
              </a:rPr>
              <a:t>ADDSDomainController</a:t>
            </a:r>
            <a:r>
              <a:rPr lang="en-US" sz="1600" b="1" kern="0" dirty="0">
                <a:solidFill>
                  <a:srgbClr val="FFFFFF"/>
                </a:solidFill>
                <a:latin typeface="Segoe UI Light"/>
              </a:rPr>
              <a:t>  </a:t>
            </a:r>
            <a:r>
              <a:rPr lang="en-US" sz="1600" b="1" kern="0" dirty="0">
                <a:solidFill>
                  <a:schemeClr val="bg1">
                    <a:lumMod val="65000"/>
                  </a:schemeClr>
                </a:solidFill>
                <a:latin typeface="Segoe UI Light"/>
              </a:rPr>
              <a:t>-Credential</a:t>
            </a:r>
            <a:r>
              <a:rPr lang="en-US" sz="1600" b="1" kern="0" dirty="0">
                <a:solidFill>
                  <a:srgbClr val="FFFFFF"/>
                </a:solidFill>
                <a:latin typeface="Segoe UI Light"/>
              </a:rPr>
              <a:t> (</a:t>
            </a:r>
            <a:r>
              <a:rPr lang="en-US" sz="1600" b="1" kern="0" dirty="0">
                <a:solidFill>
                  <a:srgbClr val="FFFF00"/>
                </a:solidFill>
                <a:latin typeface="Segoe UI Light"/>
              </a:rPr>
              <a:t>Get-Credential</a:t>
            </a:r>
            <a:r>
              <a:rPr lang="en-US" sz="1600" b="1" kern="0" dirty="0">
                <a:solidFill>
                  <a:srgbClr val="FFFFFF"/>
                </a:solidFill>
                <a:latin typeface="Segoe UI Light"/>
              </a:rPr>
              <a:t> ICTPOWER\Administrator)</a:t>
            </a:r>
            <a:br>
              <a:rPr lang="en-US" sz="1600" b="1" kern="0" dirty="0">
                <a:solidFill>
                  <a:srgbClr val="FFFFFF"/>
                </a:solidFill>
                <a:latin typeface="Segoe UI Light"/>
              </a:rPr>
            </a:br>
            <a:r>
              <a:rPr lang="en-US" sz="1600" b="1" kern="0" dirty="0">
                <a:solidFill>
                  <a:srgbClr val="FFFFFF"/>
                </a:solidFill>
                <a:latin typeface="Segoe UI Light"/>
              </a:rPr>
              <a:t>  </a:t>
            </a:r>
            <a:r>
              <a:rPr lang="en-US" sz="1600" b="1" kern="0" dirty="0">
                <a:solidFill>
                  <a:schemeClr val="bg1">
                    <a:lumMod val="65000"/>
                  </a:schemeClr>
                </a:solidFill>
                <a:latin typeface="Segoe UI Light"/>
              </a:rPr>
              <a:t>-DomainName</a:t>
            </a:r>
            <a:r>
              <a:rPr lang="en-US" sz="1600" b="1" kern="0" dirty="0">
                <a:solidFill>
                  <a:srgbClr val="FFFFFF"/>
                </a:solidFill>
                <a:latin typeface="Segoe UI Light"/>
              </a:rPr>
              <a:t> </a:t>
            </a:r>
            <a:r>
              <a:rPr lang="en-US" sz="1600" b="1" kern="0" dirty="0" err="1">
                <a:solidFill>
                  <a:srgbClr val="FFFFFF"/>
                </a:solidFill>
                <a:latin typeface="Segoe UI Light"/>
              </a:rPr>
              <a:t>ictpower.local</a:t>
            </a:r>
            <a:r>
              <a:rPr lang="en-US" sz="1600" b="1" kern="0" dirty="0">
                <a:solidFill>
                  <a:srgbClr val="FFFFFF"/>
                </a:solidFill>
                <a:latin typeface="Segoe UI Light"/>
              </a:rPr>
              <a:t> </a:t>
            </a:r>
            <a:r>
              <a:rPr lang="en-US" sz="1600" b="1" kern="0" dirty="0">
                <a:solidFill>
                  <a:schemeClr val="bg1">
                    <a:lumMod val="65000"/>
                  </a:schemeClr>
                </a:solidFill>
                <a:latin typeface="Segoe UI Light"/>
              </a:rPr>
              <a:t>–</a:t>
            </a:r>
            <a:r>
              <a:rPr lang="en-US" sz="1600" b="1" kern="0" dirty="0" err="1">
                <a:solidFill>
                  <a:schemeClr val="bg1">
                    <a:lumMod val="65000"/>
                  </a:schemeClr>
                </a:solidFill>
                <a:latin typeface="Segoe UI Light"/>
              </a:rPr>
              <a:t>SafeModeAdministratorPassword</a:t>
            </a:r>
            <a:br>
              <a:rPr lang="en-US" sz="1600" b="1" kern="0" dirty="0">
                <a:solidFill>
                  <a:schemeClr val="bg1">
                    <a:lumMod val="65000"/>
                  </a:schemeClr>
                </a:solidFill>
                <a:latin typeface="Segoe UI Light"/>
              </a:rPr>
            </a:br>
            <a:r>
              <a:rPr lang="en-US" sz="1600" b="1" kern="0" dirty="0">
                <a:solidFill>
                  <a:schemeClr val="bg1">
                    <a:lumMod val="65000"/>
                  </a:schemeClr>
                </a:solidFill>
                <a:latin typeface="Segoe UI Light"/>
              </a:rPr>
              <a:t> </a:t>
            </a:r>
            <a:r>
              <a:rPr lang="en-US" sz="1600" b="1" kern="0" dirty="0">
                <a:solidFill>
                  <a:srgbClr val="FFFFFF"/>
                </a:solidFill>
                <a:latin typeface="Segoe UI Light"/>
              </a:rPr>
              <a:t> (</a:t>
            </a:r>
            <a:r>
              <a:rPr lang="en-US" sz="1600" b="1" kern="0" dirty="0" err="1">
                <a:solidFill>
                  <a:srgbClr val="FFFF00"/>
                </a:solidFill>
                <a:latin typeface="Segoe UI Light"/>
              </a:rPr>
              <a:t>ConvertTo-SecureString</a:t>
            </a:r>
            <a:r>
              <a:rPr lang="en-US" sz="1600" b="1" kern="0" dirty="0">
                <a:solidFill>
                  <a:srgbClr val="FFFFFF"/>
                </a:solidFill>
                <a:latin typeface="Segoe UI Light"/>
              </a:rPr>
              <a:t> </a:t>
            </a:r>
            <a:r>
              <a:rPr lang="en-US" sz="1600" b="1" kern="0" dirty="0">
                <a:solidFill>
                  <a:schemeClr val="bg1">
                    <a:lumMod val="65000"/>
                  </a:schemeClr>
                </a:solidFill>
                <a:latin typeface="Segoe UI Light"/>
              </a:rPr>
              <a:t>-</a:t>
            </a:r>
            <a:r>
              <a:rPr lang="en-US" sz="1600" b="1" kern="0" dirty="0" err="1">
                <a:solidFill>
                  <a:schemeClr val="bg1">
                    <a:lumMod val="65000"/>
                  </a:schemeClr>
                </a:solidFill>
                <a:latin typeface="Segoe UI Light"/>
              </a:rPr>
              <a:t>AsPlainText</a:t>
            </a:r>
            <a:r>
              <a:rPr lang="en-US" sz="1600" b="1" kern="0" dirty="0">
                <a:solidFill>
                  <a:srgbClr val="FFFFFF"/>
                </a:solidFill>
                <a:latin typeface="Segoe UI Light"/>
              </a:rPr>
              <a:t> “SafeM0deAdminPwd!” </a:t>
            </a:r>
            <a:r>
              <a:rPr lang="en-US" sz="1600" b="1" kern="0" dirty="0">
                <a:solidFill>
                  <a:schemeClr val="bg1">
                    <a:lumMod val="65000"/>
                  </a:schemeClr>
                </a:solidFill>
                <a:latin typeface="Segoe UI Light"/>
              </a:rPr>
              <a:t>-Force</a:t>
            </a:r>
            <a:r>
              <a:rPr lang="en-US" sz="1600" b="1" kern="0" dirty="0">
                <a:solidFill>
                  <a:srgbClr val="FFFFFF"/>
                </a:solidFill>
                <a:latin typeface="Segoe UI Light"/>
              </a:rPr>
              <a:t>)</a:t>
            </a:r>
            <a:br>
              <a:rPr lang="en-US" sz="1600" b="1" kern="0" dirty="0">
                <a:solidFill>
                  <a:srgbClr val="FFFFFF"/>
                </a:solidFill>
                <a:latin typeface="Segoe UI Light"/>
              </a:rPr>
            </a:br>
            <a:r>
              <a:rPr lang="en-US" sz="1600" b="1" kern="0" dirty="0">
                <a:solidFill>
                  <a:srgbClr val="FFFFFF"/>
                </a:solidFill>
                <a:latin typeface="Segoe UI Light"/>
              </a:rPr>
              <a:t>  </a:t>
            </a:r>
            <a:r>
              <a:rPr lang="en-US" sz="1600" b="1" kern="0" dirty="0">
                <a:solidFill>
                  <a:schemeClr val="bg1">
                    <a:lumMod val="65000"/>
                  </a:schemeClr>
                </a:solidFill>
                <a:latin typeface="Segoe UI Light"/>
              </a:rPr>
              <a:t>-</a:t>
            </a:r>
            <a:r>
              <a:rPr lang="en-US" sz="1600" b="1" kern="0" dirty="0" err="1">
                <a:solidFill>
                  <a:schemeClr val="bg1">
                    <a:lumMod val="65000"/>
                  </a:schemeClr>
                </a:solidFill>
                <a:latin typeface="Segoe UI Light"/>
              </a:rPr>
              <a:t>ReplicationSourceDC</a:t>
            </a:r>
            <a:r>
              <a:rPr lang="en-US" sz="1600" b="1" kern="0" dirty="0">
                <a:solidFill>
                  <a:srgbClr val="FFFFFF"/>
                </a:solidFill>
                <a:latin typeface="Segoe UI Light"/>
              </a:rPr>
              <a:t> “dc01.ictpower.local”</a:t>
            </a:r>
          </a:p>
          <a:p>
            <a:pPr lvl="0" defTabSz="914400"/>
            <a:r>
              <a:rPr lang="en-US" sz="1600" b="1" kern="0" dirty="0">
                <a:solidFill>
                  <a:srgbClr val="FFFFFF"/>
                </a:solidFill>
                <a:latin typeface="Segoe UI Light"/>
              </a:rPr>
              <a:t>  </a:t>
            </a:r>
            <a:r>
              <a:rPr lang="en-US" sz="1600" b="1" kern="0" dirty="0">
                <a:solidFill>
                  <a:schemeClr val="bg1">
                    <a:lumMod val="65000"/>
                  </a:schemeClr>
                </a:solidFill>
                <a:latin typeface="Segoe UI Light"/>
              </a:rPr>
              <a:t>-</a:t>
            </a:r>
            <a:r>
              <a:rPr lang="en-US" sz="1600" b="1" kern="0" dirty="0" err="1">
                <a:solidFill>
                  <a:schemeClr val="bg1">
                    <a:lumMod val="65000"/>
                  </a:schemeClr>
                </a:solidFill>
                <a:latin typeface="Segoe UI Light"/>
              </a:rPr>
              <a:t>DatabasePath</a:t>
            </a:r>
            <a:r>
              <a:rPr lang="en-US" sz="1600" b="1" kern="0" dirty="0">
                <a:solidFill>
                  <a:srgbClr val="FFFFFF"/>
                </a:solidFill>
                <a:latin typeface="Segoe UI Light"/>
              </a:rPr>
              <a:t> “C:\Windows\NTDS”</a:t>
            </a:r>
            <a:br>
              <a:rPr lang="en-US" sz="1600" b="1" kern="0" dirty="0">
                <a:solidFill>
                  <a:srgbClr val="FFFFFF"/>
                </a:solidFill>
                <a:latin typeface="Segoe UI Light"/>
              </a:rPr>
            </a:br>
            <a:r>
              <a:rPr lang="en-US" sz="1600" b="1" kern="0" dirty="0">
                <a:solidFill>
                  <a:srgbClr val="FFFFFF"/>
                </a:solidFill>
                <a:latin typeface="Segoe UI Light"/>
              </a:rPr>
              <a:t>  </a:t>
            </a:r>
            <a:r>
              <a:rPr lang="en-US" sz="1600" b="1" kern="0" dirty="0">
                <a:solidFill>
                  <a:schemeClr val="bg1">
                    <a:lumMod val="65000"/>
                  </a:schemeClr>
                </a:solidFill>
                <a:latin typeface="Segoe UI Light"/>
              </a:rPr>
              <a:t>-</a:t>
            </a:r>
            <a:r>
              <a:rPr lang="en-US" sz="1600" b="1" kern="0" dirty="0" err="1">
                <a:solidFill>
                  <a:schemeClr val="bg1">
                    <a:lumMod val="65000"/>
                  </a:schemeClr>
                </a:solidFill>
                <a:latin typeface="Segoe UI Light"/>
              </a:rPr>
              <a:t>LogPath</a:t>
            </a:r>
            <a:r>
              <a:rPr lang="en-US" sz="1600" b="1" kern="0" dirty="0">
                <a:solidFill>
                  <a:srgbClr val="FFFFFF"/>
                </a:solidFill>
                <a:latin typeface="Segoe UI Light"/>
              </a:rPr>
              <a:t> “C:\Logs”</a:t>
            </a:r>
            <a:br>
              <a:rPr lang="en-US" sz="1600" b="1" kern="0" dirty="0">
                <a:solidFill>
                  <a:srgbClr val="FFFFFF"/>
                </a:solidFill>
                <a:latin typeface="Segoe UI Light"/>
              </a:rPr>
            </a:br>
            <a:r>
              <a:rPr lang="en-US" sz="1600" b="1" kern="0" dirty="0">
                <a:solidFill>
                  <a:srgbClr val="FFFFFF"/>
                </a:solidFill>
                <a:latin typeface="Segoe UI Light"/>
              </a:rPr>
              <a:t>  </a:t>
            </a:r>
            <a:r>
              <a:rPr lang="en-US" sz="1600" b="1" kern="0" dirty="0">
                <a:solidFill>
                  <a:schemeClr val="bg1">
                    <a:lumMod val="65000"/>
                  </a:schemeClr>
                </a:solidFill>
                <a:latin typeface="Segoe UI Light"/>
              </a:rPr>
              <a:t>-</a:t>
            </a:r>
            <a:r>
              <a:rPr lang="en-US" sz="1600" b="1" kern="0" dirty="0" err="1">
                <a:solidFill>
                  <a:schemeClr val="bg1">
                    <a:lumMod val="65000"/>
                  </a:schemeClr>
                </a:solidFill>
                <a:latin typeface="Segoe UI Light"/>
              </a:rPr>
              <a:t>SysvolPath</a:t>
            </a:r>
            <a:r>
              <a:rPr lang="en-US" sz="1600" b="1" kern="0" dirty="0">
                <a:solidFill>
                  <a:srgbClr val="FFFFFF"/>
                </a:solidFill>
                <a:latin typeface="Segoe UI Light"/>
              </a:rPr>
              <a:t> “C:\Windows\SYSVOL”</a:t>
            </a:r>
            <a:br>
              <a:rPr lang="en-US" sz="1600" b="1" kern="0" dirty="0">
                <a:solidFill>
                  <a:srgbClr val="FFFFFF"/>
                </a:solidFill>
                <a:latin typeface="Segoe UI Light"/>
              </a:rPr>
            </a:br>
            <a:r>
              <a:rPr lang="en-US" sz="1600" b="1" kern="0" dirty="0">
                <a:solidFill>
                  <a:srgbClr val="FFFFFF"/>
                </a:solidFill>
                <a:latin typeface="Segoe UI Light"/>
              </a:rPr>
              <a:t>  </a:t>
            </a:r>
            <a:r>
              <a:rPr lang="en-US" sz="1600" b="1" kern="0" dirty="0">
                <a:solidFill>
                  <a:schemeClr val="bg1">
                    <a:lumMod val="65000"/>
                  </a:schemeClr>
                </a:solidFill>
                <a:latin typeface="Segoe UI Light"/>
              </a:rPr>
              <a:t>-Force</a:t>
            </a:r>
            <a:r>
              <a:rPr lang="en-US" sz="1600" b="1" kern="0" dirty="0">
                <a:solidFill>
                  <a:srgbClr val="FFFFFF"/>
                </a:solidFill>
                <a:latin typeface="Segoe UI Light"/>
              </a:rPr>
              <a:t>:$True</a:t>
            </a:r>
          </a:p>
          <a:p>
            <a:pPr lvl="0" defTabSz="914400"/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</a:endParaRPr>
          </a:p>
        </p:txBody>
      </p:sp>
      <p:pic>
        <p:nvPicPr>
          <p:cNvPr id="4" name="Picture 2" descr="http://www.automashell.com/wp-content/uploads/2012/12/logo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73841" y="5758262"/>
            <a:ext cx="402757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789BFBF1-B5E1-4194-AFF1-1C5991F04618}"/>
              </a:ext>
            </a:extLst>
          </p:cNvPr>
          <p:cNvSpPr txBox="1"/>
          <p:nvPr/>
        </p:nvSpPr>
        <p:spPr>
          <a:xfrm>
            <a:off x="177344" y="6451231"/>
            <a:ext cx="1208178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600" dirty="0">
                <a:hlinkClick r:id="rId3"/>
              </a:rPr>
              <a:t>https://www.ictpower.it/sistemi-operativi/migrare-active-directory-da-windows-server-2008-2008-r2-a-windows-server-2019.htm</a:t>
            </a:r>
            <a:endParaRPr lang="it-IT" sz="1600" dirty="0"/>
          </a:p>
        </p:txBody>
      </p:sp>
    </p:spTree>
    <p:extLst>
      <p:ext uri="{BB962C8B-B14F-4D97-AF65-F5344CB8AC3E}">
        <p14:creationId xmlns:p14="http://schemas.microsoft.com/office/powerpoint/2010/main" val="999580343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Verifica promozione DC WS2019</a:t>
            </a:r>
          </a:p>
        </p:txBody>
      </p:sp>
      <p:grpSp>
        <p:nvGrpSpPr>
          <p:cNvPr id="13" name="Gruppo 12"/>
          <p:cNvGrpSpPr/>
          <p:nvPr/>
        </p:nvGrpSpPr>
        <p:grpSpPr>
          <a:xfrm>
            <a:off x="105537" y="1190520"/>
            <a:ext cx="5184849" cy="5406832"/>
            <a:chOff x="105537" y="1042795"/>
            <a:chExt cx="5184849" cy="5406832"/>
          </a:xfrm>
        </p:grpSpPr>
        <p:sp>
          <p:nvSpPr>
            <p:cNvPr id="14" name="Rettangolo 13"/>
            <p:cNvSpPr/>
            <p:nvPr/>
          </p:nvSpPr>
          <p:spPr>
            <a:xfrm>
              <a:off x="105537" y="1042795"/>
              <a:ext cx="5182750" cy="756000"/>
            </a:xfrm>
            <a:prstGeom prst="rect">
              <a:avLst/>
            </a:prstGeom>
            <a:solidFill>
              <a:srgbClr val="00133A"/>
            </a:solidFill>
          </p:spPr>
          <p:txBody>
            <a:bodyPr wrap="square" anchor="ctr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7C94E"/>
                  </a:solidFill>
                  <a:effectLst/>
                  <a:uLnTx/>
                  <a:uFillTx/>
                  <a:latin typeface="segoe ui light"/>
                </a:rPr>
                <a:t>Aggiornamento </a:t>
              </a:r>
              <a:r>
                <a:rPr kumimoji="0" lang="en-US" sz="18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F7C94E"/>
                  </a:solidFill>
                  <a:effectLst/>
                  <a:uLnTx/>
                  <a:uFillTx/>
                  <a:latin typeface="segoe ui light"/>
                </a:rPr>
                <a:t>dello</a:t>
              </a: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7C94E"/>
                  </a:solidFill>
                  <a:effectLst/>
                  <a:uLnTx/>
                  <a:uFillTx/>
                  <a:latin typeface="segoe ui light"/>
                </a:rPr>
                <a:t> schema di Active Directory a  Windows Server 2019 (88)</a:t>
              </a:r>
              <a:endParaRPr kumimoji="0" lang="it-IT" sz="1800" b="1" i="0" u="none" strike="noStrike" kern="0" cap="none" spc="0" normalizeH="0" baseline="0" noProof="0" dirty="0">
                <a:ln>
                  <a:noFill/>
                </a:ln>
                <a:solidFill>
                  <a:srgbClr val="F7C94E"/>
                </a:solidFill>
                <a:effectLst/>
                <a:uLnTx/>
                <a:uFillTx/>
                <a:latin typeface="segoe ui light"/>
              </a:endParaRPr>
            </a:p>
          </p:txBody>
        </p:sp>
        <p:sp>
          <p:nvSpPr>
            <p:cNvPr id="15" name="Rettangolo 14"/>
            <p:cNvSpPr/>
            <p:nvPr/>
          </p:nvSpPr>
          <p:spPr>
            <a:xfrm>
              <a:off x="105537" y="1885942"/>
              <a:ext cx="5184847" cy="756000"/>
            </a:xfrm>
            <a:prstGeom prst="rect">
              <a:avLst/>
            </a:prstGeom>
            <a:solidFill>
              <a:srgbClr val="00133A"/>
            </a:solidFill>
          </p:spPr>
          <p:txBody>
            <a:bodyPr wrap="square" anchor="ctr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7C94E"/>
                  </a:solidFill>
                  <a:effectLst/>
                  <a:uLnTx/>
                  <a:uFillTx/>
                  <a:latin typeface="segoe ui light"/>
                </a:rPr>
                <a:t>Verifica della corretta registrazione del Domain Controller WS 2019 in Active Directory</a:t>
              </a:r>
            </a:p>
          </p:txBody>
        </p:sp>
        <p:sp>
          <p:nvSpPr>
            <p:cNvPr id="16" name="Rettangolo 15"/>
            <p:cNvSpPr/>
            <p:nvPr/>
          </p:nvSpPr>
          <p:spPr>
            <a:xfrm>
              <a:off x="105538" y="2729089"/>
              <a:ext cx="5182750" cy="972000"/>
            </a:xfrm>
            <a:prstGeom prst="rect">
              <a:avLst/>
            </a:prstGeom>
            <a:solidFill>
              <a:srgbClr val="1B587C"/>
            </a:solidFill>
          </p:spPr>
          <p:txBody>
            <a:bodyPr wrap="square" anchor="ctr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/>
                </a:rPr>
                <a:t>Verifica eventi registro Directory Services:</a:t>
              </a:r>
            </a:p>
            <a:p>
              <a:pPr marL="285750" marR="0" lvl="0" indent="-28575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it-IT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/>
                </a:rPr>
                <a:t>ID 1000 Info - </a:t>
              </a:r>
              <a:r>
                <a:rPr kumimoji="0" lang="it-IT" sz="18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/>
                </a:rPr>
                <a:t>ActiveDirectory_DomainService</a:t>
              </a:r>
              <a:endParaRPr kumimoji="0" lang="it-IT" sz="1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</a:endParaRPr>
            </a:p>
            <a:p>
              <a:pPr marL="285750" marR="0" lvl="0" indent="-28575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it-IT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/>
                </a:rPr>
                <a:t>ID 1394 Info - </a:t>
              </a:r>
              <a:r>
                <a:rPr kumimoji="0" lang="it-IT" sz="18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/>
                </a:rPr>
                <a:t>ActiveDirectory_DomainService</a:t>
              </a:r>
              <a:endParaRPr kumimoji="0" lang="it-IT" sz="1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</a:endParaRPr>
            </a:p>
          </p:txBody>
        </p:sp>
        <p:sp>
          <p:nvSpPr>
            <p:cNvPr id="17" name="Rettangolo 16"/>
            <p:cNvSpPr/>
            <p:nvPr/>
          </p:nvSpPr>
          <p:spPr>
            <a:xfrm>
              <a:off x="105537" y="3788236"/>
              <a:ext cx="5184848" cy="972000"/>
            </a:xfrm>
            <a:prstGeom prst="rect">
              <a:avLst/>
            </a:prstGeom>
            <a:solidFill>
              <a:srgbClr val="1B587C"/>
            </a:solidFill>
          </p:spPr>
          <p:txBody>
            <a:bodyPr wrap="square" anchor="ctr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/>
                </a:rPr>
                <a:t>Verifica eventi registro DNS Server:</a:t>
              </a:r>
            </a:p>
            <a:p>
              <a:pPr marL="285750" marR="0" lvl="0" indent="-28575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it-IT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/>
                </a:rPr>
                <a:t>ID 4 Info - DNS-Server-Service</a:t>
              </a:r>
            </a:p>
            <a:p>
              <a:pPr marL="285750" marR="0" lvl="0" indent="-28575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it-IT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/>
                </a:rPr>
                <a:t>ID 2 Info - DNS-Server-Service</a:t>
              </a:r>
            </a:p>
          </p:txBody>
        </p:sp>
        <p:sp>
          <p:nvSpPr>
            <p:cNvPr id="18" name="Rettangolo 17"/>
            <p:cNvSpPr/>
            <p:nvPr/>
          </p:nvSpPr>
          <p:spPr>
            <a:xfrm>
              <a:off x="105537" y="5693627"/>
              <a:ext cx="5184846" cy="756000"/>
            </a:xfrm>
            <a:prstGeom prst="rect">
              <a:avLst/>
            </a:prstGeom>
            <a:solidFill>
              <a:srgbClr val="604878"/>
            </a:solidFill>
          </p:spPr>
          <p:txBody>
            <a:bodyPr wrap="square" anchor="ctr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7C94E"/>
                  </a:solidFill>
                  <a:effectLst/>
                  <a:uLnTx/>
                  <a:uFillTx/>
                  <a:latin typeface="segoe ui light"/>
                </a:rPr>
                <a:t>Verifica funzionalità replica tramite </a:t>
              </a: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7C94E"/>
                  </a:solidFill>
                  <a:effectLst/>
                  <a:uLnTx/>
                  <a:uFillTx/>
                  <a:latin typeface="segoe ui light"/>
                </a:rPr>
                <a:t>Active Directory Replication Status Tool</a:t>
              </a:r>
            </a:p>
          </p:txBody>
        </p:sp>
        <p:sp>
          <p:nvSpPr>
            <p:cNvPr id="19" name="Rettangolo 18"/>
            <p:cNvSpPr/>
            <p:nvPr/>
          </p:nvSpPr>
          <p:spPr>
            <a:xfrm>
              <a:off x="105537" y="4847383"/>
              <a:ext cx="5184849" cy="756000"/>
            </a:xfrm>
            <a:prstGeom prst="rect">
              <a:avLst/>
            </a:prstGeom>
            <a:solidFill>
              <a:srgbClr val="1B587C"/>
            </a:solidFill>
          </p:spPr>
          <p:txBody>
            <a:bodyPr wrap="square" anchor="ctr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/>
                </a:rPr>
                <a:t>Verifica eventi registro Servizi Web Active Directory:</a:t>
              </a:r>
            </a:p>
            <a:p>
              <a:pPr marL="285750" marR="0" lvl="0" indent="-28575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it-IT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/>
                </a:rPr>
                <a:t>ID 1004 Info - ADWS</a:t>
              </a:r>
            </a:p>
          </p:txBody>
        </p:sp>
      </p:grpSp>
      <p:grpSp>
        <p:nvGrpSpPr>
          <p:cNvPr id="3" name="Gruppo 2">
            <a:extLst>
              <a:ext uri="{FF2B5EF4-FFF2-40B4-BE49-F238E27FC236}">
                <a16:creationId xmlns:a16="http://schemas.microsoft.com/office/drawing/2014/main" id="{21D66762-0068-48D3-84C7-5FF5A8F18078}"/>
              </a:ext>
            </a:extLst>
          </p:cNvPr>
          <p:cNvGrpSpPr/>
          <p:nvPr/>
        </p:nvGrpSpPr>
        <p:grpSpPr>
          <a:xfrm>
            <a:off x="5518604" y="1523458"/>
            <a:ext cx="6645600" cy="4605896"/>
            <a:chOff x="5426453" y="1568520"/>
            <a:chExt cx="6645600" cy="4605896"/>
          </a:xfrm>
        </p:grpSpPr>
        <p:pic>
          <p:nvPicPr>
            <p:cNvPr id="1026" name="Picture 2" descr="Anteprima immagine">
              <a:extLst>
                <a:ext uri="{FF2B5EF4-FFF2-40B4-BE49-F238E27FC236}">
                  <a16:creationId xmlns:a16="http://schemas.microsoft.com/office/drawing/2014/main" id="{2B69D957-39A8-42D9-9E72-2E35D8D140F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26453" y="1568520"/>
              <a:ext cx="6645600" cy="16321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Anteprima immagine">
              <a:extLst>
                <a:ext uri="{FF2B5EF4-FFF2-40B4-BE49-F238E27FC236}">
                  <a16:creationId xmlns:a16="http://schemas.microsoft.com/office/drawing/2014/main" id="{0359EBFE-2321-43DA-8B06-1A60DE86EC4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26453" y="3302066"/>
              <a:ext cx="6645600" cy="28723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74297478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Verifica promozione DC WS2019 tramite </a:t>
            </a:r>
            <a:r>
              <a:rPr lang="it-IT" dirty="0" err="1"/>
              <a:t>PowerShell</a:t>
            </a:r>
            <a:endParaRPr lang="it-IT" dirty="0"/>
          </a:p>
        </p:txBody>
      </p:sp>
      <p:sp>
        <p:nvSpPr>
          <p:cNvPr id="3" name="Rettangolo 2"/>
          <p:cNvSpPr/>
          <p:nvPr/>
        </p:nvSpPr>
        <p:spPr>
          <a:xfrm>
            <a:off x="242758" y="1933731"/>
            <a:ext cx="11953328" cy="3747540"/>
          </a:xfrm>
          <a:prstGeom prst="rect">
            <a:avLst/>
          </a:prstGeom>
          <a:solidFill>
            <a:srgbClr val="00133A"/>
          </a:solidFill>
        </p:spPr>
        <p:txBody>
          <a:bodyPr wrap="square" anchor="t">
            <a:noAutofit/>
          </a:bodyPr>
          <a:lstStyle/>
          <a:p>
            <a:pPr lvl="0" defTabSz="914400"/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Segoe UI Light"/>
              </a:rPr>
              <a:t># </a:t>
            </a:r>
            <a:r>
              <a:rPr lang="it-IT" sz="1600" b="1" kern="0" dirty="0">
                <a:solidFill>
                  <a:srgbClr val="00B050"/>
                </a:solidFill>
                <a:latin typeface="Segoe UI Light"/>
              </a:rPr>
              <a:t>Verifica dell’installazione dei servizi AD</a:t>
            </a:r>
          </a:p>
          <a:p>
            <a:pPr lvl="0" defTabSz="914400"/>
            <a:r>
              <a:rPr lang="it-IT" sz="1600" b="1" kern="0" dirty="0" err="1">
                <a:solidFill>
                  <a:srgbClr val="FFFF00"/>
                </a:solidFill>
                <a:latin typeface="Segoe UI Light"/>
              </a:rPr>
              <a:t>Get</a:t>
            </a:r>
            <a:r>
              <a:rPr lang="it-IT" sz="1600" b="1" kern="0" dirty="0">
                <a:solidFill>
                  <a:srgbClr val="FFFF00"/>
                </a:solidFill>
                <a:latin typeface="Segoe UI Light"/>
              </a:rPr>
              <a:t>-Service</a:t>
            </a:r>
            <a:r>
              <a:rPr lang="it-IT" sz="1600" b="1" kern="0" dirty="0">
                <a:solidFill>
                  <a:schemeClr val="bg1"/>
                </a:solidFill>
                <a:latin typeface="Segoe UI Light"/>
              </a:rPr>
              <a:t> </a:t>
            </a:r>
            <a:r>
              <a:rPr lang="it-IT" sz="1600" b="1" kern="0" dirty="0" err="1">
                <a:solidFill>
                  <a:schemeClr val="bg1"/>
                </a:solidFill>
                <a:latin typeface="Segoe UI Light"/>
              </a:rPr>
              <a:t>adws,kdc,netlogon,dns</a:t>
            </a:r>
            <a:endParaRPr lang="it-IT" sz="1600" b="1" kern="0" dirty="0">
              <a:solidFill>
                <a:schemeClr val="bg1"/>
              </a:solidFill>
              <a:latin typeface="Segoe UI Light"/>
            </a:endParaRPr>
          </a:p>
          <a:p>
            <a:pPr lvl="0" defTabSz="914400"/>
            <a:endParaRPr lang="it-IT" sz="1600" b="1" kern="0" dirty="0">
              <a:solidFill>
                <a:schemeClr val="bg1"/>
              </a:solidFill>
              <a:latin typeface="Segoe UI Light"/>
            </a:endParaRPr>
          </a:p>
          <a:p>
            <a:pPr lvl="0" defTabSz="914400"/>
            <a:r>
              <a:rPr lang="it-IT" sz="1600" b="1" kern="0" dirty="0">
                <a:solidFill>
                  <a:srgbClr val="00B050"/>
                </a:solidFill>
                <a:latin typeface="Segoe UI Light"/>
              </a:rPr>
              <a:t># Verifica della presenza dei ruoli FSMO di dominio</a:t>
            </a:r>
          </a:p>
          <a:p>
            <a:pPr lvl="0" defTabSz="914400"/>
            <a:r>
              <a:rPr lang="en-US" sz="1600" b="1" kern="0" dirty="0">
                <a:solidFill>
                  <a:srgbClr val="FFFF00"/>
                </a:solidFill>
                <a:latin typeface="Segoe UI Light"/>
              </a:rPr>
              <a:t>Get-</a:t>
            </a:r>
            <a:r>
              <a:rPr lang="en-US" sz="1600" b="1" kern="0" dirty="0" err="1">
                <a:solidFill>
                  <a:srgbClr val="FFFF00"/>
                </a:solidFill>
                <a:latin typeface="Segoe UI Light"/>
              </a:rPr>
              <a:t>ADDomain</a:t>
            </a:r>
            <a:r>
              <a:rPr lang="en-US" sz="1600" b="1" kern="0" dirty="0">
                <a:solidFill>
                  <a:srgbClr val="FFFFFF"/>
                </a:solidFill>
                <a:latin typeface="Segoe UI Light"/>
              </a:rPr>
              <a:t> | </a:t>
            </a:r>
            <a:r>
              <a:rPr lang="en-US" sz="1600" b="1" kern="0" dirty="0">
                <a:solidFill>
                  <a:srgbClr val="FFFF00"/>
                </a:solidFill>
                <a:latin typeface="Segoe UI Light"/>
              </a:rPr>
              <a:t>Format-Table</a:t>
            </a:r>
            <a:r>
              <a:rPr lang="en-US" sz="1600" b="1" kern="0" dirty="0">
                <a:solidFill>
                  <a:srgbClr val="FFFFFF"/>
                </a:solidFill>
                <a:latin typeface="Segoe UI Light"/>
              </a:rPr>
              <a:t> </a:t>
            </a:r>
            <a:r>
              <a:rPr lang="en-US" sz="1600" b="1" kern="0" dirty="0" err="1">
                <a:solidFill>
                  <a:srgbClr val="FFFFFF"/>
                </a:solidFill>
                <a:latin typeface="Segoe UI Light"/>
              </a:rPr>
              <a:t>PDCEmulator,RIDMaster,InfrastructureMaster</a:t>
            </a:r>
            <a:endParaRPr lang="en-US" sz="1600" b="1" kern="0" dirty="0">
              <a:solidFill>
                <a:srgbClr val="FFFFFF"/>
              </a:solidFill>
              <a:latin typeface="Segoe UI Light"/>
            </a:endParaRPr>
          </a:p>
          <a:p>
            <a:pPr lvl="0" defTabSz="914400"/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</a:endParaRPr>
          </a:p>
          <a:p>
            <a:pPr defTabSz="914400"/>
            <a:r>
              <a:rPr lang="it-IT" sz="1600" b="1" kern="0" dirty="0">
                <a:solidFill>
                  <a:srgbClr val="00B050"/>
                </a:solidFill>
                <a:latin typeface="Segoe UI Light"/>
              </a:rPr>
              <a:t># Verifica della presenza dei ruoli FSMO di foresta</a:t>
            </a:r>
          </a:p>
          <a:p>
            <a:pPr lvl="0" defTabSz="914400"/>
            <a:r>
              <a:rPr lang="en-US" sz="1600" b="1" kern="0" dirty="0">
                <a:solidFill>
                  <a:srgbClr val="FFFF00"/>
                </a:solidFill>
                <a:latin typeface="Segoe UI Light"/>
              </a:rPr>
              <a:t>Get-Forest</a:t>
            </a:r>
            <a:r>
              <a:rPr lang="en-US" sz="1600" b="1" kern="0" dirty="0">
                <a:solidFill>
                  <a:srgbClr val="FFFFFF"/>
                </a:solidFill>
                <a:latin typeface="Segoe UI Light"/>
              </a:rPr>
              <a:t> | </a:t>
            </a:r>
            <a:r>
              <a:rPr lang="en-US" sz="1600" b="1" kern="0" dirty="0">
                <a:solidFill>
                  <a:srgbClr val="FFFF00"/>
                </a:solidFill>
                <a:latin typeface="Segoe UI Light"/>
              </a:rPr>
              <a:t>Format-Table</a:t>
            </a:r>
            <a:r>
              <a:rPr lang="en-US" sz="1600" b="1" kern="0" dirty="0">
                <a:solidFill>
                  <a:srgbClr val="FFFFFF"/>
                </a:solidFill>
                <a:latin typeface="Segoe UI Light"/>
              </a:rPr>
              <a:t> </a:t>
            </a:r>
            <a:r>
              <a:rPr lang="en-US" sz="1600" b="1" kern="0" dirty="0" err="1">
                <a:solidFill>
                  <a:srgbClr val="FFFFFF"/>
                </a:solidFill>
                <a:latin typeface="Segoe UI Light"/>
              </a:rPr>
              <a:t>SchemaMaster</a:t>
            </a:r>
            <a:r>
              <a:rPr lang="en-US" sz="1600" b="1" kern="0" dirty="0">
                <a:solidFill>
                  <a:srgbClr val="FFFFFF"/>
                </a:solidFill>
                <a:latin typeface="Segoe UI Light"/>
              </a:rPr>
              <a:t>, </a:t>
            </a:r>
            <a:r>
              <a:rPr lang="en-US" sz="1600" b="1" kern="0" dirty="0" err="1">
                <a:solidFill>
                  <a:srgbClr val="FFFFFF"/>
                </a:solidFill>
                <a:latin typeface="Segoe UI Light"/>
              </a:rPr>
              <a:t>DomainNamingMaster</a:t>
            </a:r>
            <a:endParaRPr lang="en-US" sz="1600" b="1" kern="0" dirty="0">
              <a:solidFill>
                <a:srgbClr val="FFFFFF"/>
              </a:solidFill>
              <a:latin typeface="Segoe UI Light"/>
            </a:endParaRPr>
          </a:p>
          <a:p>
            <a:pPr lvl="0" defTabSz="914400"/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</a:endParaRPr>
          </a:p>
          <a:p>
            <a:pPr lvl="0" defTabSz="914400"/>
            <a:r>
              <a:rPr lang="it-IT" sz="1600" b="1" kern="0" dirty="0">
                <a:solidFill>
                  <a:srgbClr val="00B050"/>
                </a:solidFill>
                <a:latin typeface="Segoe UI Light"/>
              </a:rPr>
              <a:t># Verifica errori di replica a livello di dominio</a:t>
            </a:r>
            <a:endParaRPr lang="en-US" sz="1600" b="1" kern="0" dirty="0">
              <a:solidFill>
                <a:srgbClr val="00B050"/>
              </a:solidFill>
              <a:latin typeface="Segoe UI Light"/>
            </a:endParaRPr>
          </a:p>
          <a:p>
            <a:pPr lvl="0" defTabSz="914400"/>
            <a:r>
              <a:rPr lang="en-US" sz="1600" b="1" kern="0" dirty="0">
                <a:solidFill>
                  <a:srgbClr val="FFFF00"/>
                </a:solidFill>
                <a:latin typeface="Segoe UI Light"/>
              </a:rPr>
              <a:t>Get-</a:t>
            </a:r>
            <a:r>
              <a:rPr lang="en-US" sz="1600" b="1" kern="0" dirty="0" err="1">
                <a:solidFill>
                  <a:srgbClr val="FFFF00"/>
                </a:solidFill>
                <a:latin typeface="Segoe UI Light"/>
              </a:rPr>
              <a:t>ADReplicationFailure</a:t>
            </a:r>
            <a:r>
              <a:rPr lang="en-US" sz="1600" b="1" kern="0" dirty="0">
                <a:solidFill>
                  <a:srgbClr val="FFFFFF"/>
                </a:solidFill>
                <a:latin typeface="Segoe UI Light"/>
              </a:rPr>
              <a:t> -</a:t>
            </a:r>
            <a:r>
              <a:rPr lang="en-US" sz="1600" b="1" kern="0" dirty="0">
                <a:solidFill>
                  <a:schemeClr val="bg1">
                    <a:lumMod val="65000"/>
                  </a:schemeClr>
                </a:solidFill>
                <a:latin typeface="Segoe UI Light"/>
              </a:rPr>
              <a:t>Target</a:t>
            </a:r>
            <a:r>
              <a:rPr lang="en-US" sz="1600" b="1" kern="0" dirty="0">
                <a:solidFill>
                  <a:srgbClr val="FFFFFF"/>
                </a:solidFill>
                <a:latin typeface="Segoe UI Light"/>
              </a:rPr>
              <a:t> ICTPOWER.LOCAL -</a:t>
            </a:r>
            <a:r>
              <a:rPr lang="en-US" sz="1600" b="1" kern="0" dirty="0">
                <a:solidFill>
                  <a:schemeClr val="bg1">
                    <a:lumMod val="65000"/>
                  </a:schemeClr>
                </a:solidFill>
                <a:latin typeface="Segoe UI Light"/>
              </a:rPr>
              <a:t>Scope</a:t>
            </a:r>
            <a:r>
              <a:rPr lang="en-US" sz="1600" b="1" kern="0" dirty="0">
                <a:solidFill>
                  <a:srgbClr val="FFFFFF"/>
                </a:solidFill>
                <a:latin typeface="Segoe UI Light"/>
              </a:rPr>
              <a:t> Domain</a:t>
            </a:r>
          </a:p>
          <a:p>
            <a:pPr lvl="0" defTabSz="914400"/>
            <a:endParaRPr lang="en-US" sz="1600" b="1" kern="0" dirty="0">
              <a:solidFill>
                <a:srgbClr val="FFFFFF"/>
              </a:solidFill>
              <a:latin typeface="Segoe UI Light"/>
            </a:endParaRPr>
          </a:p>
          <a:p>
            <a:pPr defTabSz="914400"/>
            <a:r>
              <a:rPr lang="it-IT" sz="1600" b="1" kern="0" dirty="0">
                <a:solidFill>
                  <a:srgbClr val="00B050"/>
                </a:solidFill>
                <a:latin typeface="Segoe UI Light"/>
              </a:rPr>
              <a:t># Verifica errori di replica a livello di foresta</a:t>
            </a:r>
            <a:endParaRPr lang="en-US" sz="1600" b="1" kern="0" dirty="0">
              <a:solidFill>
                <a:srgbClr val="00B050"/>
              </a:solidFill>
              <a:latin typeface="Segoe UI Light"/>
            </a:endParaRPr>
          </a:p>
          <a:p>
            <a:pPr lvl="0" defTabSz="914400"/>
            <a:r>
              <a:rPr lang="en-US" sz="1600" b="1" kern="0" dirty="0">
                <a:solidFill>
                  <a:srgbClr val="FFFF00"/>
                </a:solidFill>
                <a:latin typeface="Segoe UI Light"/>
              </a:rPr>
              <a:t>Get-</a:t>
            </a:r>
            <a:r>
              <a:rPr lang="en-US" sz="1600" b="1" kern="0" dirty="0" err="1">
                <a:solidFill>
                  <a:srgbClr val="FFFF00"/>
                </a:solidFill>
                <a:latin typeface="Segoe UI Light"/>
              </a:rPr>
              <a:t>ADReplicationFailure</a:t>
            </a:r>
            <a:r>
              <a:rPr lang="en-US" sz="1600" b="1" kern="0" dirty="0">
                <a:solidFill>
                  <a:srgbClr val="FFFFFF"/>
                </a:solidFill>
                <a:latin typeface="Segoe UI Light"/>
              </a:rPr>
              <a:t> -</a:t>
            </a:r>
            <a:r>
              <a:rPr lang="en-US" sz="1600" b="1" kern="0" dirty="0">
                <a:solidFill>
                  <a:schemeClr val="bg1">
                    <a:lumMod val="65000"/>
                  </a:schemeClr>
                </a:solidFill>
                <a:latin typeface="Segoe UI Light"/>
              </a:rPr>
              <a:t>Target</a:t>
            </a:r>
            <a:r>
              <a:rPr lang="en-US" sz="1600" b="1" kern="0" dirty="0">
                <a:solidFill>
                  <a:srgbClr val="FFFFFF"/>
                </a:solidFill>
                <a:latin typeface="Segoe UI Light"/>
              </a:rPr>
              <a:t> ICTPOWER.LOCAL -</a:t>
            </a:r>
            <a:r>
              <a:rPr lang="en-US" sz="1600" b="1" kern="0" dirty="0">
                <a:solidFill>
                  <a:schemeClr val="bg1">
                    <a:lumMod val="65000"/>
                  </a:schemeClr>
                </a:solidFill>
                <a:latin typeface="Segoe UI Light"/>
              </a:rPr>
              <a:t>Scope</a:t>
            </a:r>
            <a:r>
              <a:rPr lang="en-US" sz="1600" b="1" kern="0" dirty="0">
                <a:solidFill>
                  <a:srgbClr val="FFFFFF"/>
                </a:solidFill>
                <a:latin typeface="Segoe UI Light"/>
              </a:rPr>
              <a:t> Forest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</a:endParaRPr>
          </a:p>
          <a:p>
            <a:pPr lvl="0" defTabSz="914400"/>
            <a:endParaRPr lang="en-US" sz="1600" b="1" kern="0" dirty="0">
              <a:solidFill>
                <a:srgbClr val="FFFFFF"/>
              </a:solidFill>
              <a:latin typeface="Segoe UI Light"/>
            </a:endParaRPr>
          </a:p>
          <a:p>
            <a:pPr lvl="0" defTabSz="914400"/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</a:endParaRPr>
          </a:p>
          <a:p>
            <a:pPr lvl="0" defTabSz="914400"/>
            <a:endParaRPr lang="en-US" sz="1600" b="1" kern="0" dirty="0">
              <a:solidFill>
                <a:srgbClr val="FFFFFF"/>
              </a:solidFill>
              <a:latin typeface="Segoe UI Light"/>
            </a:endParaRPr>
          </a:p>
          <a:p>
            <a:pPr lvl="0" defTabSz="914400"/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</a:endParaRPr>
          </a:p>
        </p:txBody>
      </p:sp>
      <p:pic>
        <p:nvPicPr>
          <p:cNvPr id="4" name="Picture 2" descr="http://www.automashell.com/wp-content/uploads/2012/12/logo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73841" y="5219782"/>
            <a:ext cx="402757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7969821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017914" y="2621117"/>
            <a:ext cx="4749644" cy="1828491"/>
          </a:xfrm>
          <a:prstGeom prst="rect">
            <a:avLst/>
          </a:prstGeom>
        </p:spPr>
        <p:txBody>
          <a:bodyPr vert="horz" wrap="square" lIns="146304" tIns="91440" rIns="146304" bIns="91440" rtlCol="0" anchor="ctr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0" kern="1200" cap="none" spc="-102" baseline="0" dirty="0">
                <a:ln w="3175">
                  <a:noFill/>
                </a:ln>
                <a:gradFill>
                  <a:gsLst>
                    <a:gs pos="1250">
                      <a:schemeClr val="accent1"/>
                    </a:gs>
                    <a:gs pos="100000">
                      <a:schemeClr val="accent1"/>
                    </a:gs>
                  </a:gsLst>
                  <a:lin ang="5400000" scaled="0"/>
                </a:gradFill>
                <a:effectLst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1500" b="0" i="0" u="none" strike="noStrike" kern="1200" cap="none" spc="-102" normalizeH="0" baseline="0" noProof="0" dirty="0">
                <a:ln w="3175">
                  <a:noFill/>
                </a:ln>
                <a:solidFill>
                  <a:schemeClr val="tx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DEMO</a:t>
            </a:r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 rotWithShape="1">
          <a:blip r:embed="rId2"/>
          <a:srcRect l="6805" t="11426" r="5227" b="12756"/>
          <a:stretch/>
        </p:blipFill>
        <p:spPr>
          <a:xfrm>
            <a:off x="4982074" y="-272761"/>
            <a:ext cx="14117055" cy="7604546"/>
          </a:xfrm>
          <a:prstGeom prst="rect">
            <a:avLst/>
          </a:prstGeom>
        </p:spPr>
      </p:pic>
      <p:pic>
        <p:nvPicPr>
          <p:cNvPr id="3" name="Immagin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0963" y="262354"/>
            <a:ext cx="10181162" cy="5724109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1017914" y="4064716"/>
            <a:ext cx="4819006" cy="769783"/>
          </a:xfrm>
          <a:prstGeom prst="rect">
            <a:avLst/>
          </a:prstGeom>
        </p:spPr>
        <p:txBody>
          <a:bodyPr vert="horz" wrap="square" lIns="146304" tIns="91440" rIns="146304" bIns="91440" rtlCol="0" anchor="ctr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0" kern="1200" cap="none" spc="-102" baseline="0" dirty="0">
                <a:ln w="3175">
                  <a:noFill/>
                </a:ln>
                <a:gradFill>
                  <a:gsLst>
                    <a:gs pos="1250">
                      <a:schemeClr val="accent1"/>
                    </a:gs>
                    <a:gs pos="100000">
                      <a:schemeClr val="accent1"/>
                    </a:gs>
                  </a:gsLst>
                  <a:lin ang="5400000" scaled="0"/>
                </a:gradFill>
                <a:effectLst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</a:lstStyle>
          <a:p>
            <a:pPr lvl="0" algn="ctr">
              <a:defRPr/>
            </a:pPr>
            <a:r>
              <a:rPr lang="it-IT" sz="4000" dirty="0" err="1">
                <a:solidFill>
                  <a:schemeClr val="tx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Segoe UI Black" panose="020B0A02040204020203" pitchFamily="34" charset="0"/>
                <a:cs typeface="Segoe UI Semibold" panose="020B0702040204020203" pitchFamily="34" charset="0"/>
              </a:rPr>
              <a:t>Deploy</a:t>
            </a:r>
            <a:r>
              <a:rPr lang="it-IT" sz="4000" dirty="0">
                <a:solidFill>
                  <a:schemeClr val="tx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Segoe UI Black" panose="020B0A02040204020203" pitchFamily="34" charset="0"/>
                <a:cs typeface="Segoe UI Semibold" panose="020B0702040204020203" pitchFamily="34" charset="0"/>
              </a:rPr>
              <a:t> DC WS2019</a:t>
            </a:r>
          </a:p>
        </p:txBody>
      </p:sp>
    </p:spTree>
    <p:extLst>
      <p:ext uri="{BB962C8B-B14F-4D97-AF65-F5344CB8AC3E}">
        <p14:creationId xmlns:p14="http://schemas.microsoft.com/office/powerpoint/2010/main" val="2745030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789" y="440351"/>
            <a:ext cx="2955546" cy="471040"/>
          </a:xfrm>
          <a:prstGeom prst="rect">
            <a:avLst/>
          </a:prstGeom>
        </p:spPr>
      </p:pic>
      <p:sp>
        <p:nvSpPr>
          <p:cNvPr id="2" name="Title 1"/>
          <p:cNvSpPr txBox="1">
            <a:spLocks/>
          </p:cNvSpPr>
          <p:nvPr/>
        </p:nvSpPr>
        <p:spPr>
          <a:xfrm>
            <a:off x="478789" y="2590813"/>
            <a:ext cx="11774560" cy="1812898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>
            <a:lvl1pPr algn="l" defTabSz="91207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7182" b="0" kern="1200" cap="none" spc="-150" baseline="0">
                <a:ln w="3175">
                  <a:noFill/>
                </a:ln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pPr>
              <a:defRPr/>
            </a:pPr>
            <a:r>
              <a:rPr lang="it-IT" sz="6000" dirty="0" err="1">
                <a:solidFill>
                  <a:schemeClr val="tx1"/>
                </a:solidFill>
              </a:rPr>
              <a:t>Demote</a:t>
            </a:r>
            <a:r>
              <a:rPr lang="it-IT" sz="6000" dirty="0">
                <a:solidFill>
                  <a:schemeClr val="tx1"/>
                </a:solidFill>
              </a:rPr>
              <a:t> DC WS 2008</a:t>
            </a:r>
            <a:endParaRPr lang="it-IT" sz="5400" dirty="0">
              <a:solidFill>
                <a:schemeClr val="tx1"/>
              </a:solidFill>
              <a:latin typeface="Segoe UI Light"/>
            </a:endParaRPr>
          </a:p>
          <a:p>
            <a:pPr>
              <a:defRPr/>
            </a:pPr>
            <a:r>
              <a:rPr lang="en-US" sz="4400" dirty="0" err="1">
                <a:solidFill>
                  <a:schemeClr val="tx1">
                    <a:lumMod val="85000"/>
                  </a:schemeClr>
                </a:solidFill>
              </a:rPr>
              <a:t>Migrazione</a:t>
            </a:r>
            <a:r>
              <a:rPr lang="en-US" sz="4400" dirty="0">
                <a:solidFill>
                  <a:schemeClr val="tx1">
                    <a:lumMod val="85000"/>
                  </a:schemeClr>
                </a:solidFill>
              </a:rPr>
              <a:t> Active Directory a Windows Server 2019</a:t>
            </a:r>
          </a:p>
        </p:txBody>
      </p:sp>
      <p:pic>
        <p:nvPicPr>
          <p:cNvPr id="10244" name="Picture 4" descr="http://notebookcenter.net/wp-content/uploads/2014/12/microsoft-logo-white-png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76" t="26155" b="25088"/>
          <a:stretch/>
        </p:blipFill>
        <p:spPr bwMode="auto">
          <a:xfrm>
            <a:off x="9624740" y="414322"/>
            <a:ext cx="2628609" cy="523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9617683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Spostamento ruoli FSMO</a:t>
            </a:r>
          </a:p>
        </p:txBody>
      </p:sp>
      <p:graphicFrame>
        <p:nvGraphicFramePr>
          <p:cNvPr id="3" name="Tabella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4831166"/>
              </p:ext>
            </p:extLst>
          </p:nvPr>
        </p:nvGraphicFramePr>
        <p:xfrm>
          <a:off x="7357420" y="1240160"/>
          <a:ext cx="4834891" cy="1828800"/>
        </p:xfrm>
        <a:graphic>
          <a:graphicData uri="http://schemas.openxmlformats.org/drawingml/2006/table">
            <a:tbl>
              <a:tblPr firstRow="1" bandRow="1"/>
              <a:tblGrid>
                <a:gridCol w="20132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89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926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32185"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1pPr>
                      <a:lvl2pPr marL="466371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2pPr>
                      <a:lvl3pPr marL="932742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3pPr>
                      <a:lvl4pPr marL="1399113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4pPr>
                      <a:lvl5pPr marL="1865484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5pPr>
                      <a:lvl6pPr marL="2331856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6pPr>
                      <a:lvl7pPr marL="2798226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7pPr>
                      <a:lvl8pPr marL="3264597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8pPr>
                      <a:lvl9pPr marL="3730969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9pPr>
                    </a:lstStyle>
                    <a:p>
                      <a:r>
                        <a:rPr lang="it-IT" sz="1400" dirty="0"/>
                        <a:t>Ruolo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B587C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1pPr>
                      <a:lvl2pPr marL="466371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2pPr>
                      <a:lvl3pPr marL="932742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3pPr>
                      <a:lvl4pPr marL="1399113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4pPr>
                      <a:lvl5pPr marL="1865484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5pPr>
                      <a:lvl6pPr marL="2331856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6pPr>
                      <a:lvl7pPr marL="2798226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7pPr>
                      <a:lvl8pPr marL="3264597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8pPr>
                      <a:lvl9pPr marL="3730969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9pPr>
                    </a:lstStyle>
                    <a:p>
                      <a:pPr algn="ctr"/>
                      <a:r>
                        <a:rPr lang="it-IT" sz="1400" dirty="0"/>
                        <a:t>Scope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B587C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1pPr>
                      <a:lvl2pPr marL="466371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2pPr>
                      <a:lvl3pPr marL="932742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3pPr>
                      <a:lvl4pPr marL="1399113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4pPr>
                      <a:lvl5pPr marL="1865484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5pPr>
                      <a:lvl6pPr marL="2331856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6pPr>
                      <a:lvl7pPr marL="2798226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7pPr>
                      <a:lvl8pPr marL="3264597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8pPr>
                      <a:lvl9pPr marL="3730969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light"/>
                        </a:defRPr>
                      </a:lvl9pPr>
                    </a:lstStyle>
                    <a:p>
                      <a:pPr algn="ctr"/>
                      <a:r>
                        <a:rPr lang="it-IT" sz="1400" dirty="0"/>
                        <a:t>Diritti necessari al </a:t>
                      </a:r>
                      <a:r>
                        <a:rPr lang="it-IT" sz="1400" dirty="0" err="1"/>
                        <a:t>move</a:t>
                      </a:r>
                      <a:endParaRPr lang="it-IT" sz="1400" dirty="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B587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9887"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light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light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light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light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light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light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light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light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light"/>
                        </a:defRPr>
                      </a:lvl9pPr>
                    </a:lstStyle>
                    <a:p>
                      <a:r>
                        <a:rPr lang="it-IT" sz="1400" b="1" dirty="0" err="1">
                          <a:solidFill>
                            <a:schemeClr val="tx2"/>
                          </a:solidFill>
                        </a:rPr>
                        <a:t>SchemaMaster</a:t>
                      </a:r>
                      <a:endParaRPr lang="it-IT" sz="1400" b="1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B587C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light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light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light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light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light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light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light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light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light"/>
                        </a:defRPr>
                      </a:lvl9pPr>
                    </a:lstStyle>
                    <a:p>
                      <a:pPr algn="ctr"/>
                      <a:r>
                        <a:rPr lang="it-IT" sz="1400" dirty="0">
                          <a:solidFill>
                            <a:schemeClr val="tx2"/>
                          </a:solidFill>
                        </a:rPr>
                        <a:t>Foresta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B587C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light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light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light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light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light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light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light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light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light"/>
                        </a:defRPr>
                      </a:lvl9pPr>
                    </a:lstStyle>
                    <a:p>
                      <a:pPr algn="ctr"/>
                      <a:r>
                        <a:rPr lang="it-IT" sz="1400" dirty="0">
                          <a:solidFill>
                            <a:schemeClr val="tx2"/>
                          </a:solidFill>
                        </a:rPr>
                        <a:t>Schema </a:t>
                      </a:r>
                      <a:r>
                        <a:rPr lang="it-IT" sz="1400" dirty="0" err="1">
                          <a:solidFill>
                            <a:schemeClr val="tx2"/>
                          </a:solidFill>
                        </a:rPr>
                        <a:t>Admins</a:t>
                      </a:r>
                      <a:endParaRPr lang="it-IT" sz="1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B587C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3119"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light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light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light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light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light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light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light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light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light"/>
                        </a:defRPr>
                      </a:lvl9pPr>
                    </a:lstStyle>
                    <a:p>
                      <a:r>
                        <a:rPr lang="it-IT" sz="1400" b="1" dirty="0">
                          <a:solidFill>
                            <a:schemeClr val="tx2"/>
                          </a:solidFill>
                        </a:rPr>
                        <a:t>Domain </a:t>
                      </a:r>
                      <a:r>
                        <a:rPr lang="it-IT" sz="1400" b="1" dirty="0" err="1">
                          <a:solidFill>
                            <a:schemeClr val="tx2"/>
                          </a:solidFill>
                        </a:rPr>
                        <a:t>Naming</a:t>
                      </a:r>
                      <a:r>
                        <a:rPr lang="it-IT" sz="1400" b="1" dirty="0">
                          <a:solidFill>
                            <a:schemeClr val="tx2"/>
                          </a:solidFill>
                        </a:rPr>
                        <a:t> Master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B587C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light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light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light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light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light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light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light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light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light"/>
                        </a:defRPr>
                      </a:lvl9pPr>
                    </a:lstStyle>
                    <a:p>
                      <a:pPr algn="ctr"/>
                      <a:r>
                        <a:rPr lang="it-IT" sz="1400" dirty="0">
                          <a:solidFill>
                            <a:schemeClr val="tx2"/>
                          </a:solidFill>
                        </a:rPr>
                        <a:t>Foresta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B587C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light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light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light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light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light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light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light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light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light"/>
                        </a:defRPr>
                      </a:lvl9pPr>
                    </a:lstStyle>
                    <a:p>
                      <a:pPr algn="ctr"/>
                      <a:r>
                        <a:rPr lang="it-IT" sz="1400" dirty="0">
                          <a:solidFill>
                            <a:schemeClr val="tx2"/>
                          </a:solidFill>
                        </a:rPr>
                        <a:t>Enterprise </a:t>
                      </a:r>
                      <a:r>
                        <a:rPr lang="it-IT" sz="1400" dirty="0" err="1">
                          <a:solidFill>
                            <a:schemeClr val="tx2"/>
                          </a:solidFill>
                        </a:rPr>
                        <a:t>Admins</a:t>
                      </a:r>
                      <a:endParaRPr lang="it-IT" sz="1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B587C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6351"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light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light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light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light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light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light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light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light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light"/>
                        </a:defRPr>
                      </a:lvl9pPr>
                    </a:lstStyle>
                    <a:p>
                      <a:r>
                        <a:rPr lang="it-IT" sz="1400" b="1" dirty="0">
                          <a:solidFill>
                            <a:schemeClr val="tx2"/>
                          </a:solidFill>
                        </a:rPr>
                        <a:t>RID Master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B587C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light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light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light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light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light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light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light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light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light"/>
                        </a:defRPr>
                      </a:lvl9pPr>
                    </a:lstStyle>
                    <a:p>
                      <a:pPr algn="ctr"/>
                      <a:r>
                        <a:rPr lang="it-IT" sz="1400" dirty="0">
                          <a:solidFill>
                            <a:schemeClr val="tx2"/>
                          </a:solidFill>
                        </a:rPr>
                        <a:t>Domino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B587C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light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light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light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light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light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light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light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light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light"/>
                        </a:defRPr>
                      </a:lvl9pPr>
                    </a:lstStyle>
                    <a:p>
                      <a:pPr algn="ctr"/>
                      <a:r>
                        <a:rPr lang="it-IT" sz="1400" dirty="0">
                          <a:solidFill>
                            <a:schemeClr val="tx2"/>
                          </a:solidFill>
                        </a:rPr>
                        <a:t>Domain </a:t>
                      </a:r>
                      <a:r>
                        <a:rPr lang="it-IT" sz="1400" dirty="0" err="1">
                          <a:solidFill>
                            <a:schemeClr val="tx2"/>
                          </a:solidFill>
                        </a:rPr>
                        <a:t>Admins</a:t>
                      </a:r>
                      <a:endParaRPr lang="it-IT" sz="1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B587C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9583"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light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light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light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light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light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light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light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light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light"/>
                        </a:defRPr>
                      </a:lvl9pPr>
                    </a:lstStyle>
                    <a:p>
                      <a:r>
                        <a:rPr lang="it-IT" sz="1400" b="1" dirty="0">
                          <a:solidFill>
                            <a:schemeClr val="tx2"/>
                          </a:solidFill>
                        </a:rPr>
                        <a:t>PDC Emulator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B587C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light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light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light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light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light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light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light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light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light"/>
                        </a:defRPr>
                      </a:lvl9pPr>
                    </a:lstStyle>
                    <a:p>
                      <a:pPr algn="ctr"/>
                      <a:r>
                        <a:rPr lang="it-IT" sz="1400" dirty="0">
                          <a:solidFill>
                            <a:schemeClr val="tx2"/>
                          </a:solidFill>
                        </a:rPr>
                        <a:t>Domino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B587C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light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light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light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light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light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light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light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light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light"/>
                        </a:defRPr>
                      </a:lvl9pPr>
                    </a:lstStyle>
                    <a:p>
                      <a:pPr algn="ctr"/>
                      <a:r>
                        <a:rPr lang="it-IT" sz="1400" dirty="0">
                          <a:solidFill>
                            <a:schemeClr val="tx2"/>
                          </a:solidFill>
                        </a:rPr>
                        <a:t>Domain </a:t>
                      </a:r>
                      <a:r>
                        <a:rPr lang="it-IT" sz="1400" dirty="0" err="1">
                          <a:solidFill>
                            <a:schemeClr val="tx2"/>
                          </a:solidFill>
                        </a:rPr>
                        <a:t>Admins</a:t>
                      </a:r>
                      <a:endParaRPr lang="it-IT" sz="1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B587C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3194"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light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light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light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light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light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light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light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light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light"/>
                        </a:defRPr>
                      </a:lvl9pPr>
                    </a:lstStyle>
                    <a:p>
                      <a:r>
                        <a:rPr lang="it-IT" sz="1400" b="1" dirty="0" err="1">
                          <a:solidFill>
                            <a:schemeClr val="tx2"/>
                          </a:solidFill>
                        </a:rPr>
                        <a:t>Infrastructure</a:t>
                      </a:r>
                      <a:r>
                        <a:rPr lang="it-IT" sz="1400" b="1" dirty="0">
                          <a:solidFill>
                            <a:schemeClr val="tx2"/>
                          </a:solidFill>
                        </a:rPr>
                        <a:t> Master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B587C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light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light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light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light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light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light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light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light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light"/>
                        </a:defRPr>
                      </a:lvl9pPr>
                    </a:lstStyle>
                    <a:p>
                      <a:pPr algn="ctr"/>
                      <a:r>
                        <a:rPr lang="it-IT" sz="1400" dirty="0">
                          <a:solidFill>
                            <a:schemeClr val="tx2"/>
                          </a:solidFill>
                        </a:rPr>
                        <a:t>Domino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B587C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light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light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light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light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light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light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light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light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light"/>
                        </a:defRPr>
                      </a:lvl9pPr>
                    </a:lstStyle>
                    <a:p>
                      <a:pPr algn="ctr"/>
                      <a:r>
                        <a:rPr lang="it-IT" sz="1400" dirty="0">
                          <a:solidFill>
                            <a:schemeClr val="tx2"/>
                          </a:solidFill>
                        </a:rPr>
                        <a:t>Domain </a:t>
                      </a:r>
                      <a:r>
                        <a:rPr lang="it-IT" sz="1400" dirty="0" err="1">
                          <a:solidFill>
                            <a:schemeClr val="tx2"/>
                          </a:solidFill>
                        </a:rPr>
                        <a:t>Admins</a:t>
                      </a:r>
                      <a:endParaRPr lang="it-IT" sz="1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B587C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" name="Rettangolo 3"/>
          <p:cNvSpPr/>
          <p:nvPr/>
        </p:nvSpPr>
        <p:spPr>
          <a:xfrm>
            <a:off x="249801" y="3211217"/>
            <a:ext cx="11946162" cy="3027854"/>
          </a:xfrm>
          <a:prstGeom prst="rect">
            <a:avLst/>
          </a:prstGeom>
          <a:solidFill>
            <a:srgbClr val="00133A"/>
          </a:solidFill>
        </p:spPr>
        <p:txBody>
          <a:bodyPr wrap="square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segoe ui light"/>
              </a:rPr>
              <a:t># </a:t>
            </a:r>
            <a:r>
              <a:rPr kumimoji="0" lang="it-IT" sz="1800" b="1" i="0" u="none" strike="noStrike" kern="0" cap="none" spc="0" normalizeH="0" baseline="0" noProof="0" dirty="0" err="1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segoe ui light"/>
              </a:rPr>
              <a:t>Move</a:t>
            </a:r>
            <a:r>
              <a:rPr kumimoji="0" lang="it-IT" sz="18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segoe ui light"/>
              </a:rPr>
              <a:t> di tutti i ruoli FSMO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1" i="0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segoe ui light"/>
              </a:rPr>
              <a:t>Move-ADDirectoryServerOperationMasterRole</a:t>
            </a:r>
            <a:r>
              <a:rPr kumimoji="0" lang="it-IT" sz="1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</a:rPr>
              <a:t> </a:t>
            </a:r>
            <a:r>
              <a:rPr kumimoji="0" lang="it-IT" sz="1800" b="1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segoe ui light"/>
              </a:rPr>
              <a:t>-Identity</a:t>
            </a:r>
            <a:r>
              <a:rPr kumimoji="0" lang="it-IT" sz="1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</a:rPr>
              <a:t> </a:t>
            </a:r>
            <a:r>
              <a:rPr kumimoji="0" lang="it-IT" sz="1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segoe ui light"/>
              </a:rPr>
              <a:t>"</a:t>
            </a:r>
            <a:r>
              <a:rPr kumimoji="0" lang="it-IT" sz="1800" b="1" i="1" u="none" strike="noStrike" kern="0" cap="none" spc="0" normalizeH="0" baseline="0" noProof="0" dirty="0" err="1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segoe ui light"/>
              </a:rPr>
              <a:t>DCName</a:t>
            </a:r>
            <a:r>
              <a:rPr kumimoji="0" lang="it-IT" sz="1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segoe ui light"/>
              </a:rPr>
              <a:t>"</a:t>
            </a:r>
            <a:r>
              <a:rPr kumimoji="0" lang="it-IT" sz="1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</a:rPr>
              <a:t> </a:t>
            </a:r>
            <a:r>
              <a:rPr kumimoji="0" lang="it-IT" sz="1800" b="1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segoe ui light"/>
              </a:rPr>
              <a:t>-</a:t>
            </a:r>
            <a:r>
              <a:rPr kumimoji="0" lang="it-IT" sz="1800" b="1" i="0" u="none" strike="noStrike" kern="0" cap="none" spc="0" normalizeH="0" baseline="0" noProof="0" dirty="0" err="1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segoe ui light"/>
              </a:rPr>
              <a:t>OperationMasterRole</a:t>
            </a:r>
            <a:r>
              <a:rPr kumimoji="0" lang="it-IT" sz="1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</a:rPr>
              <a:t> </a:t>
            </a:r>
            <a:r>
              <a:rPr kumimoji="0" lang="it-IT" sz="1800" b="1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</a:rPr>
              <a:t>SchemaMaster</a:t>
            </a:r>
            <a:r>
              <a:rPr kumimoji="0" lang="it-IT" sz="1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</a:rPr>
              <a:t>, </a:t>
            </a:r>
            <a:r>
              <a:rPr kumimoji="0" lang="it-IT" sz="1800" b="1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</a:rPr>
              <a:t>DomainNamingMaster</a:t>
            </a:r>
            <a:r>
              <a:rPr kumimoji="0" lang="it-IT" sz="1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</a:rPr>
              <a:t>, </a:t>
            </a:r>
            <a:r>
              <a:rPr kumimoji="0" lang="it-IT" sz="1800" b="1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</a:rPr>
              <a:t>RIDMaster,InfrastructureMaster,PDCEmulator</a:t>
            </a:r>
            <a:endParaRPr kumimoji="0" lang="it-IT" sz="18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1" i="0" u="none" strike="noStrike" kern="0" cap="none" spc="0" normalizeH="0" baseline="0" noProof="0" dirty="0">
              <a:ln>
                <a:noFill/>
              </a:ln>
              <a:solidFill>
                <a:srgbClr val="4E8542"/>
              </a:solidFill>
              <a:effectLst/>
              <a:uLnTx/>
              <a:uFillTx/>
              <a:latin typeface="segoe ui light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segoe ui light"/>
              </a:rPr>
              <a:t># </a:t>
            </a:r>
            <a:r>
              <a:rPr kumimoji="0" lang="it-IT" sz="1800" b="1" i="0" u="none" strike="noStrike" kern="0" cap="none" spc="0" normalizeH="0" baseline="0" noProof="0" dirty="0" err="1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segoe ui light"/>
              </a:rPr>
              <a:t>Move</a:t>
            </a:r>
            <a:r>
              <a:rPr kumimoji="0" lang="it-IT" sz="18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segoe ui light"/>
              </a:rPr>
              <a:t> dei singoli ruoli FSMO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1" i="0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segoe ui light"/>
              </a:rPr>
              <a:t>Move-ADDirectoryServerOperationMasterRole</a:t>
            </a:r>
            <a:r>
              <a:rPr kumimoji="0" lang="it-IT" sz="1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</a:rPr>
              <a:t> </a:t>
            </a:r>
            <a:r>
              <a:rPr kumimoji="0" lang="it-IT" sz="1800" b="1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segoe ui light"/>
              </a:rPr>
              <a:t>-Identity</a:t>
            </a:r>
            <a:r>
              <a:rPr kumimoji="0" lang="it-IT" sz="1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</a:rPr>
              <a:t> </a:t>
            </a:r>
            <a:r>
              <a:rPr kumimoji="0" lang="it-IT" sz="1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segoe ui light"/>
              </a:rPr>
              <a:t>"</a:t>
            </a:r>
            <a:r>
              <a:rPr kumimoji="0" lang="it-IT" sz="1800" b="1" i="1" u="none" strike="noStrike" kern="0" cap="none" spc="0" normalizeH="0" baseline="0" noProof="0" dirty="0" err="1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segoe ui light"/>
              </a:rPr>
              <a:t>DCName</a:t>
            </a:r>
            <a:r>
              <a:rPr kumimoji="0" lang="it-IT" sz="1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segoe ui light"/>
              </a:rPr>
              <a:t>"</a:t>
            </a:r>
            <a:r>
              <a:rPr kumimoji="0" lang="it-IT" sz="1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</a:rPr>
              <a:t> </a:t>
            </a:r>
            <a:r>
              <a:rPr kumimoji="0" lang="it-IT" sz="1800" b="1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segoe ui light"/>
              </a:rPr>
              <a:t>-</a:t>
            </a:r>
            <a:r>
              <a:rPr kumimoji="0" lang="it-IT" sz="1800" b="1" i="0" u="none" strike="noStrike" kern="0" cap="none" spc="0" normalizeH="0" baseline="0" noProof="0" dirty="0" err="1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segoe ui light"/>
              </a:rPr>
              <a:t>OperationMasterRole</a:t>
            </a:r>
            <a:r>
              <a:rPr kumimoji="0" lang="it-IT" sz="1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</a:rPr>
              <a:t> </a:t>
            </a:r>
            <a:r>
              <a:rPr kumimoji="0" lang="it-IT" sz="1800" b="1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</a:rPr>
              <a:t>SchemaMaster</a:t>
            </a:r>
            <a:endParaRPr kumimoji="0" lang="it-IT" sz="18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1" i="0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segoe ui light"/>
              </a:rPr>
              <a:t>Move-ADDirectoryServerOperationMasterRole</a:t>
            </a:r>
            <a:r>
              <a:rPr kumimoji="0" lang="it-IT" sz="1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</a:rPr>
              <a:t> </a:t>
            </a:r>
            <a:r>
              <a:rPr kumimoji="0" lang="it-IT" sz="1800" b="1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segoe ui light"/>
              </a:rPr>
              <a:t>-Identity</a:t>
            </a:r>
            <a:r>
              <a:rPr kumimoji="0" lang="it-IT" sz="1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</a:rPr>
              <a:t> </a:t>
            </a:r>
            <a:r>
              <a:rPr kumimoji="0" lang="it-IT" sz="1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segoe ui light"/>
              </a:rPr>
              <a:t>"</a:t>
            </a:r>
            <a:r>
              <a:rPr kumimoji="0" lang="it-IT" sz="1800" b="1" i="1" u="none" strike="noStrike" kern="0" cap="none" spc="0" normalizeH="0" baseline="0" noProof="0" dirty="0" err="1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segoe ui light"/>
              </a:rPr>
              <a:t>DCName</a:t>
            </a:r>
            <a:r>
              <a:rPr kumimoji="0" lang="it-IT" sz="1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segoe ui light"/>
              </a:rPr>
              <a:t>"</a:t>
            </a:r>
            <a:r>
              <a:rPr kumimoji="0" lang="it-IT" sz="1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</a:rPr>
              <a:t> </a:t>
            </a:r>
            <a:r>
              <a:rPr kumimoji="0" lang="it-IT" sz="1800" b="1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segoe ui light"/>
              </a:rPr>
              <a:t>-</a:t>
            </a:r>
            <a:r>
              <a:rPr kumimoji="0" lang="it-IT" sz="1800" b="1" i="0" u="none" strike="noStrike" kern="0" cap="none" spc="0" normalizeH="0" baseline="0" noProof="0" dirty="0" err="1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segoe ui light"/>
              </a:rPr>
              <a:t>OperationMasterRole</a:t>
            </a:r>
            <a:r>
              <a:rPr kumimoji="0" lang="it-IT" sz="1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</a:rPr>
              <a:t> </a:t>
            </a:r>
            <a:r>
              <a:rPr kumimoji="0" lang="it-IT" sz="1800" b="1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</a:rPr>
              <a:t>DomainNamingMaster</a:t>
            </a:r>
            <a:endParaRPr kumimoji="0" lang="it-IT" sz="18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1" i="0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segoe ui light"/>
              </a:rPr>
              <a:t>Move-ADDirectoryServerOperationMasterRole</a:t>
            </a:r>
            <a:r>
              <a:rPr kumimoji="0" lang="it-IT" sz="1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</a:rPr>
              <a:t> </a:t>
            </a:r>
            <a:r>
              <a:rPr kumimoji="0" lang="it-IT" sz="1800" b="1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segoe ui light"/>
              </a:rPr>
              <a:t>-Identity</a:t>
            </a:r>
            <a:r>
              <a:rPr kumimoji="0" lang="it-IT" sz="1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</a:rPr>
              <a:t> </a:t>
            </a:r>
            <a:r>
              <a:rPr kumimoji="0" lang="it-IT" sz="1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segoe ui light"/>
              </a:rPr>
              <a:t>"</a:t>
            </a:r>
            <a:r>
              <a:rPr kumimoji="0" lang="it-IT" sz="1800" b="1" i="1" u="none" strike="noStrike" kern="0" cap="none" spc="0" normalizeH="0" baseline="0" noProof="0" dirty="0" err="1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segoe ui light"/>
              </a:rPr>
              <a:t>DCName</a:t>
            </a:r>
            <a:r>
              <a:rPr kumimoji="0" lang="it-IT" sz="1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segoe ui light"/>
              </a:rPr>
              <a:t>"</a:t>
            </a:r>
            <a:r>
              <a:rPr kumimoji="0" lang="it-IT" sz="1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</a:rPr>
              <a:t> </a:t>
            </a:r>
            <a:r>
              <a:rPr kumimoji="0" lang="it-IT" sz="1800" b="1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segoe ui light"/>
              </a:rPr>
              <a:t>-</a:t>
            </a:r>
            <a:r>
              <a:rPr kumimoji="0" lang="it-IT" sz="1800" b="1" i="0" u="none" strike="noStrike" kern="0" cap="none" spc="0" normalizeH="0" baseline="0" noProof="0" dirty="0" err="1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segoe ui light"/>
              </a:rPr>
              <a:t>OperationMasterRole</a:t>
            </a:r>
            <a:r>
              <a:rPr kumimoji="0" lang="it-IT" sz="1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</a:rPr>
              <a:t> </a:t>
            </a:r>
            <a:r>
              <a:rPr kumimoji="0" lang="it-IT" sz="1800" b="1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</a:rPr>
              <a:t>RIDMaster</a:t>
            </a:r>
            <a:endParaRPr kumimoji="0" lang="it-IT" sz="18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1" i="0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segoe ui light"/>
              </a:rPr>
              <a:t>Move-ADDirectoryServerOperationMasterRole</a:t>
            </a:r>
            <a:r>
              <a:rPr kumimoji="0" lang="it-IT" sz="1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</a:rPr>
              <a:t> </a:t>
            </a:r>
            <a:r>
              <a:rPr kumimoji="0" lang="it-IT" sz="1800" b="1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segoe ui light"/>
              </a:rPr>
              <a:t>-Identity</a:t>
            </a:r>
            <a:r>
              <a:rPr kumimoji="0" lang="it-IT" sz="1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</a:rPr>
              <a:t> </a:t>
            </a:r>
            <a:r>
              <a:rPr kumimoji="0" lang="it-IT" sz="1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segoe ui light"/>
              </a:rPr>
              <a:t>"</a:t>
            </a:r>
            <a:r>
              <a:rPr kumimoji="0" lang="it-IT" sz="1800" b="1" i="1" u="none" strike="noStrike" kern="0" cap="none" spc="0" normalizeH="0" baseline="0" noProof="0" dirty="0" err="1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segoe ui light"/>
              </a:rPr>
              <a:t>DCName</a:t>
            </a:r>
            <a:r>
              <a:rPr kumimoji="0" lang="it-IT" sz="1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segoe ui light"/>
              </a:rPr>
              <a:t>"</a:t>
            </a:r>
            <a:r>
              <a:rPr kumimoji="0" lang="it-IT" sz="1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</a:rPr>
              <a:t> </a:t>
            </a:r>
            <a:r>
              <a:rPr kumimoji="0" lang="it-IT" sz="1800" b="1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segoe ui light"/>
              </a:rPr>
              <a:t>-</a:t>
            </a:r>
            <a:r>
              <a:rPr kumimoji="0" lang="it-IT" sz="1800" b="1" i="0" u="none" strike="noStrike" kern="0" cap="none" spc="0" normalizeH="0" baseline="0" noProof="0" dirty="0" err="1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segoe ui light"/>
              </a:rPr>
              <a:t>OperationMasterRole</a:t>
            </a:r>
            <a:r>
              <a:rPr kumimoji="0" lang="it-IT" sz="1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</a:rPr>
              <a:t> </a:t>
            </a:r>
            <a:r>
              <a:rPr kumimoji="0" lang="it-IT" sz="1800" b="1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</a:rPr>
              <a:t>InfrastructureMaster</a:t>
            </a:r>
            <a:endParaRPr kumimoji="0" lang="it-IT" sz="18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1" i="0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segoe ui light"/>
              </a:rPr>
              <a:t>Move-ADDirectoryServerOperationMasterRole</a:t>
            </a:r>
            <a:r>
              <a:rPr kumimoji="0" lang="it-IT" sz="1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</a:rPr>
              <a:t> </a:t>
            </a:r>
            <a:r>
              <a:rPr kumimoji="0" lang="it-IT" sz="1800" b="1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segoe ui light"/>
              </a:rPr>
              <a:t>-Identity</a:t>
            </a:r>
            <a:r>
              <a:rPr kumimoji="0" lang="it-IT" sz="1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</a:rPr>
              <a:t> </a:t>
            </a:r>
            <a:r>
              <a:rPr kumimoji="0" lang="it-IT" sz="1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segoe ui light"/>
              </a:rPr>
              <a:t>"</a:t>
            </a:r>
            <a:r>
              <a:rPr kumimoji="0" lang="it-IT" sz="1800" b="1" i="1" u="none" strike="noStrike" kern="0" cap="none" spc="0" normalizeH="0" baseline="0" noProof="0" dirty="0" err="1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segoe ui light"/>
              </a:rPr>
              <a:t>DCName</a:t>
            </a:r>
            <a:r>
              <a:rPr kumimoji="0" lang="it-IT" sz="1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segoe ui light"/>
              </a:rPr>
              <a:t>"</a:t>
            </a:r>
            <a:r>
              <a:rPr kumimoji="0" lang="it-IT" sz="1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</a:rPr>
              <a:t> </a:t>
            </a:r>
            <a:r>
              <a:rPr kumimoji="0" lang="it-IT" sz="1800" b="1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segoe ui light"/>
              </a:rPr>
              <a:t>-</a:t>
            </a:r>
            <a:r>
              <a:rPr kumimoji="0" lang="it-IT" sz="1800" b="1" i="0" u="none" strike="noStrike" kern="0" cap="none" spc="0" normalizeH="0" baseline="0" noProof="0" dirty="0" err="1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segoe ui light"/>
              </a:rPr>
              <a:t>OperationMasterRole</a:t>
            </a:r>
            <a:r>
              <a:rPr kumimoji="0" lang="it-IT" sz="1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</a:rPr>
              <a:t> </a:t>
            </a:r>
            <a:r>
              <a:rPr kumimoji="0" lang="it-IT" sz="1800" b="1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</a:rPr>
              <a:t>PDCEmulator</a:t>
            </a:r>
            <a:endParaRPr kumimoji="0" lang="it-IT" sz="18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</a:endParaRPr>
          </a:p>
        </p:txBody>
      </p:sp>
      <p:pic>
        <p:nvPicPr>
          <p:cNvPr id="5" name="Picture 2" descr="http://www.automashell.com/wp-content/uploads/2012/12/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44512" y="3353474"/>
            <a:ext cx="504000" cy="450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ttangolo 5"/>
          <p:cNvSpPr/>
          <p:nvPr/>
        </p:nvSpPr>
        <p:spPr>
          <a:xfrm>
            <a:off x="251288" y="1240161"/>
            <a:ext cx="6913041" cy="1828800"/>
          </a:xfrm>
          <a:prstGeom prst="rect">
            <a:avLst/>
          </a:prstGeom>
          <a:solidFill>
            <a:srgbClr val="00133A"/>
          </a:solidFill>
        </p:spPr>
        <p:txBody>
          <a:bodyPr wrap="square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segoe ui light"/>
              </a:rPr>
              <a:t># </a:t>
            </a:r>
            <a:r>
              <a:rPr kumimoji="0" lang="en-US" sz="1800" b="1" i="0" u="none" strike="noStrike" kern="0" cap="none" spc="0" normalizeH="0" baseline="0" noProof="0" dirty="0" err="1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segoe ui light"/>
              </a:rPr>
              <a:t>Ricerca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segoe ui light"/>
              </a:rPr>
              <a:t> </a:t>
            </a:r>
            <a:r>
              <a:rPr kumimoji="0" lang="en-US" sz="1800" b="1" i="0" u="none" strike="noStrike" kern="0" cap="none" spc="0" normalizeH="0" baseline="0" noProof="0" dirty="0" err="1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segoe ui light"/>
              </a:rPr>
              <a:t>ruoli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segoe ui light"/>
              </a:rPr>
              <a:t> FSMO di </a:t>
            </a:r>
            <a:r>
              <a:rPr kumimoji="0" lang="en-US" sz="1800" b="1" i="0" u="none" strike="noStrike" kern="0" cap="none" spc="0" normalizeH="0" baseline="0" noProof="0" dirty="0" err="1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segoe ui light"/>
              </a:rPr>
              <a:t>foresta</a:t>
            </a: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segoe ui light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segoe ui light"/>
              </a:rPr>
              <a:t>Get-</a:t>
            </a:r>
            <a:r>
              <a:rPr kumimoji="0" lang="en-US" sz="1800" b="1" i="0" u="none" strike="noStrike" kern="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segoe ui light"/>
              </a:rPr>
              <a:t>ADForest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</a:rPr>
              <a:t> | 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segoe ui light"/>
              </a:rPr>
              <a:t>Select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</a:rPr>
              <a:t> </a:t>
            </a:r>
            <a:r>
              <a:rPr kumimoji="0" lang="en-US" sz="1800" b="1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</a:rPr>
              <a:t>DomainNamingMaster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</a:rPr>
              <a:t>, </a:t>
            </a:r>
            <a:r>
              <a:rPr kumimoji="0" lang="en-US" sz="1800" b="1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</a:rPr>
              <a:t>SchemaMaster</a:t>
            </a: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segoe ui light"/>
              </a:rPr>
              <a:t># </a:t>
            </a:r>
            <a:r>
              <a:rPr kumimoji="0" lang="en-US" sz="1800" b="1" i="0" u="none" strike="noStrike" kern="0" cap="none" spc="0" normalizeH="0" baseline="0" noProof="0" dirty="0" err="1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segoe ui light"/>
              </a:rPr>
              <a:t>Ricerca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segoe ui light"/>
              </a:rPr>
              <a:t> </a:t>
            </a:r>
            <a:r>
              <a:rPr kumimoji="0" lang="en-US" sz="1800" b="1" i="0" u="none" strike="noStrike" kern="0" cap="none" spc="0" normalizeH="0" baseline="0" noProof="0" dirty="0" err="1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segoe ui light"/>
              </a:rPr>
              <a:t>ruoli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segoe ui light"/>
              </a:rPr>
              <a:t> FSMO di </a:t>
            </a:r>
            <a:r>
              <a:rPr kumimoji="0" lang="en-US" sz="1800" b="1" i="0" u="none" strike="noStrike" kern="0" cap="none" spc="0" normalizeH="0" baseline="0" noProof="0" dirty="0" err="1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segoe ui light"/>
              </a:rPr>
              <a:t>dominio</a:t>
            </a: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segoe ui light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segoe ui light"/>
              </a:rPr>
              <a:t>Get-</a:t>
            </a:r>
            <a:r>
              <a:rPr kumimoji="0" lang="en-US" sz="1800" b="1" i="0" u="none" strike="noStrike" kern="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segoe ui light"/>
              </a:rPr>
              <a:t>ADDomain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</a:rPr>
              <a:t> | 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segoe ui light"/>
              </a:rPr>
              <a:t>Select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</a:rPr>
              <a:t> </a:t>
            </a:r>
            <a:r>
              <a:rPr kumimoji="0" lang="en-US" sz="1800" b="1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</a:rPr>
              <a:t>InfrastructureMaster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</a:rPr>
              <a:t>, </a:t>
            </a:r>
            <a:r>
              <a:rPr kumimoji="0" lang="en-US" sz="1800" b="1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</a:rPr>
              <a:t>RIDMaster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</a:rPr>
              <a:t>, </a:t>
            </a:r>
            <a:r>
              <a:rPr kumimoji="0" lang="en-US" sz="1800" b="1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</a:rPr>
              <a:t>PDCEmulator</a:t>
            </a:r>
            <a:endParaRPr kumimoji="0" lang="it-IT" sz="18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</a:endParaRPr>
          </a:p>
        </p:txBody>
      </p:sp>
      <p:pic>
        <p:nvPicPr>
          <p:cNvPr id="7" name="Picture 2" descr="http://www.automashell.com/wp-content/uploads/2012/12/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9265" y="1340768"/>
            <a:ext cx="504000" cy="450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ttangolo 7"/>
          <p:cNvSpPr/>
          <p:nvPr/>
        </p:nvSpPr>
        <p:spPr>
          <a:xfrm>
            <a:off x="238983" y="6381328"/>
            <a:ext cx="11953328" cy="369332"/>
          </a:xfrm>
          <a:prstGeom prst="rect">
            <a:avLst/>
          </a:prstGeom>
          <a:solidFill>
            <a:srgbClr val="FFFFFF">
              <a:lumMod val="75000"/>
            </a:srgbClr>
          </a:solidFill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1" u="none" strike="noStrike" kern="0" cap="none" spc="0" normalizeH="0" baseline="0" noProof="0" dirty="0">
                <a:ln>
                  <a:noFill/>
                </a:ln>
                <a:solidFill>
                  <a:srgbClr val="00133A"/>
                </a:solidFill>
                <a:effectLst/>
                <a:uLnTx/>
                <a:uFillTx/>
                <a:latin typeface="segoe ui light"/>
              </a:rPr>
              <a:t>Controllare che nel </a:t>
            </a:r>
            <a:r>
              <a:rPr kumimoji="0" lang="it-IT" sz="1800" b="1" i="1" u="none" strike="noStrike" kern="0" cap="none" spc="0" normalizeH="0" baseline="0" noProof="0" dirty="0">
                <a:ln>
                  <a:noFill/>
                </a:ln>
                <a:solidFill>
                  <a:srgbClr val="00133A"/>
                </a:solidFill>
                <a:effectLst/>
                <a:uLnTx/>
                <a:uFillTx/>
                <a:latin typeface="segoe ui light"/>
              </a:rPr>
              <a:t>registro Directory Services</a:t>
            </a:r>
            <a:r>
              <a:rPr kumimoji="0" lang="it-IT" sz="1800" b="0" i="1" u="none" strike="noStrike" kern="0" cap="none" spc="0" normalizeH="0" baseline="0" noProof="0" dirty="0">
                <a:ln>
                  <a:noFill/>
                </a:ln>
                <a:solidFill>
                  <a:srgbClr val="00133A"/>
                </a:solidFill>
                <a:effectLst/>
                <a:uLnTx/>
                <a:uFillTx/>
                <a:latin typeface="segoe ui light"/>
              </a:rPr>
              <a:t> siano registrati </a:t>
            </a:r>
            <a:r>
              <a:rPr kumimoji="0" lang="it-IT" sz="1800" b="1" i="1" u="none" strike="noStrike" kern="0" cap="none" spc="0" normalizeH="0" baseline="0" noProof="0" dirty="0">
                <a:ln>
                  <a:noFill/>
                </a:ln>
                <a:solidFill>
                  <a:srgbClr val="00133A"/>
                </a:solidFill>
                <a:effectLst/>
                <a:uLnTx/>
                <a:uFillTx/>
                <a:latin typeface="segoe ui light"/>
              </a:rPr>
              <a:t>5 eventi d’informazioni </a:t>
            </a:r>
            <a:r>
              <a:rPr kumimoji="0" lang="it-IT" sz="1800" b="1" i="1" u="none" strike="noStrike" kern="0" cap="none" spc="0" normalizeH="0" baseline="0" noProof="0" dirty="0" err="1">
                <a:ln>
                  <a:noFill/>
                </a:ln>
                <a:solidFill>
                  <a:srgbClr val="00133A"/>
                </a:solidFill>
                <a:effectLst/>
                <a:uLnTx/>
                <a:uFillTx/>
                <a:latin typeface="segoe ui light"/>
              </a:rPr>
              <a:t>ActiveDirectory_DomainService</a:t>
            </a:r>
            <a:r>
              <a:rPr kumimoji="0" lang="it-IT" sz="1800" b="1" i="1" u="none" strike="noStrike" kern="0" cap="none" spc="0" normalizeH="0" baseline="0" noProof="0" dirty="0">
                <a:ln>
                  <a:noFill/>
                </a:ln>
                <a:solidFill>
                  <a:srgbClr val="00133A"/>
                </a:solidFill>
                <a:effectLst/>
                <a:uLnTx/>
                <a:uFillTx/>
                <a:latin typeface="segoe ui light"/>
              </a:rPr>
              <a:t> 1458</a:t>
            </a:r>
          </a:p>
        </p:txBody>
      </p:sp>
    </p:spTree>
    <p:extLst>
      <p:ext uri="{BB962C8B-B14F-4D97-AF65-F5344CB8AC3E}">
        <p14:creationId xmlns:p14="http://schemas.microsoft.com/office/powerpoint/2010/main" val="2130952396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Rimozione del ruolo Global </a:t>
            </a:r>
            <a:r>
              <a:rPr lang="it-IT" dirty="0" err="1"/>
              <a:t>Catalog</a:t>
            </a:r>
            <a:endParaRPr lang="it-IT" dirty="0"/>
          </a:p>
        </p:txBody>
      </p:sp>
      <p:sp>
        <p:nvSpPr>
          <p:cNvPr id="3" name="Rettangolo 2"/>
          <p:cNvSpPr/>
          <p:nvPr/>
        </p:nvSpPr>
        <p:spPr>
          <a:xfrm>
            <a:off x="119063" y="1352649"/>
            <a:ext cx="11953328" cy="2520280"/>
          </a:xfrm>
          <a:prstGeom prst="rect">
            <a:avLst/>
          </a:prstGeom>
          <a:solidFill>
            <a:srgbClr val="00133A"/>
          </a:solidFill>
        </p:spPr>
        <p:txBody>
          <a:bodyPr wrap="square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segoe ui light"/>
              </a:rPr>
              <a:t># </a:t>
            </a:r>
            <a:r>
              <a:rPr kumimoji="0" lang="en-US" sz="1800" b="1" i="0" u="none" strike="noStrike" kern="0" cap="none" spc="0" normalizeH="0" baseline="0" noProof="0" dirty="0" err="1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segoe ui light"/>
              </a:rPr>
              <a:t>Ricerca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segoe ui light"/>
              </a:rPr>
              <a:t> Global Catalog </a:t>
            </a:r>
            <a:r>
              <a:rPr kumimoji="0" lang="en-US" sz="1800" b="1" i="0" u="none" strike="noStrike" kern="0" cap="none" spc="0" normalizeH="0" baseline="0" noProof="0" dirty="0" err="1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segoe ui light"/>
              </a:rPr>
              <a:t>della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segoe ui light"/>
              </a:rPr>
              <a:t> </a:t>
            </a:r>
            <a:r>
              <a:rPr kumimoji="0" lang="en-US" sz="1800" b="1" i="0" u="none" strike="noStrike" kern="0" cap="none" spc="0" normalizeH="0" baseline="0" noProof="0" dirty="0" err="1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segoe ui light"/>
              </a:rPr>
              <a:t>foresta</a:t>
            </a: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segoe ui light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segoe ui light"/>
              </a:rPr>
              <a:t>Get-</a:t>
            </a:r>
            <a:r>
              <a:rPr kumimoji="0" lang="en-US" sz="1800" b="1" i="0" u="none" strike="noStrike" kern="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segoe ui light"/>
              </a:rPr>
              <a:t>ADDomainController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</a:rPr>
              <a:t> 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segoe ui light"/>
              </a:rPr>
              <a:t>-Filter * 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</a:rPr>
              <a:t>| 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segoe ui light"/>
              </a:rPr>
              <a:t>Select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</a:rPr>
              <a:t> Name, </a:t>
            </a:r>
            <a:r>
              <a:rPr kumimoji="0" lang="en-US" sz="1800" b="1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</a:rPr>
              <a:t>IsGlobalCatalog</a:t>
            </a: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segoe ui light"/>
              </a:rPr>
              <a:t># </a:t>
            </a:r>
            <a:r>
              <a:rPr kumimoji="0" lang="en-US" sz="1800" b="1" i="0" u="none" strike="noStrike" kern="0" cap="none" spc="0" normalizeH="0" baseline="0" noProof="0" dirty="0" err="1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segoe ui light"/>
              </a:rPr>
              <a:t>Rimozione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segoe ui light"/>
              </a:rPr>
              <a:t> del </a:t>
            </a:r>
            <a:r>
              <a:rPr kumimoji="0" lang="en-US" sz="1800" b="1" i="0" u="none" strike="noStrike" kern="0" cap="none" spc="0" normalizeH="0" baseline="0" noProof="0" dirty="0" err="1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segoe ui light"/>
              </a:rPr>
              <a:t>ruolo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segoe ui light"/>
              </a:rPr>
              <a:t> Global Catalog dal DC WS2008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segoe ui light"/>
              </a:rPr>
              <a:t>Set-</a:t>
            </a:r>
            <a:r>
              <a:rPr kumimoji="0" lang="en-US" sz="1800" b="1" i="0" u="none" strike="noStrike" kern="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segoe ui light"/>
              </a:rPr>
              <a:t>ADObject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</a:rPr>
              <a:t> 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segoe ui light"/>
              </a:rPr>
              <a:t>-Identity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</a:rPr>
              <a:t> (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segoe ui light"/>
              </a:rPr>
              <a:t>Get-</a:t>
            </a:r>
            <a:r>
              <a:rPr kumimoji="0" lang="en-US" sz="1800" b="1" i="0" u="none" strike="noStrike" kern="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segoe ui light"/>
              </a:rPr>
              <a:t>ADDomainController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</a:rPr>
              <a:t> 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segoe ui light"/>
              </a:rPr>
              <a:t>-Identity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</a:rPr>
              <a:t> 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segoe ui light"/>
              </a:rPr>
              <a:t>"</a:t>
            </a:r>
            <a:r>
              <a:rPr kumimoji="0" lang="en-US" sz="1800" b="1" i="1" u="none" strike="noStrike" kern="0" cap="none" spc="0" normalizeH="0" baseline="0" noProof="0" dirty="0" err="1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segoe ui light"/>
              </a:rPr>
              <a:t>DCName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segoe ui light"/>
              </a:rPr>
              <a:t>"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</a:rPr>
              <a:t>).</a:t>
            </a:r>
            <a:r>
              <a:rPr kumimoji="0" lang="en-US" sz="1800" b="1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</a:rPr>
              <a:t>NTDSSettingsObjectDN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</a:rPr>
              <a:t> 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segoe ui light"/>
              </a:rPr>
              <a:t>-Replace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</a:rPr>
              <a:t> @{options='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segoe ui light"/>
              </a:rPr>
              <a:t>0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</a:rPr>
              <a:t>'}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segoe ui light"/>
              </a:rPr>
              <a:t># </a:t>
            </a:r>
            <a:r>
              <a:rPr kumimoji="0" lang="en-US" sz="1800" b="1" i="0" u="none" strike="noStrike" kern="0" cap="none" spc="0" normalizeH="0" baseline="0" noProof="0" dirty="0" err="1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segoe ui light"/>
              </a:rPr>
              <a:t>Verifica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segoe ui light"/>
              </a:rPr>
              <a:t> record DNS relative al Global Catalog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segoe ui light"/>
              </a:rPr>
              <a:t>Get-</a:t>
            </a:r>
            <a:r>
              <a:rPr kumimoji="0" lang="en-US" sz="1800" b="1" i="0" u="none" strike="noStrike" kern="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segoe ui light"/>
              </a:rPr>
              <a:t>DnsServerResourceRecord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</a:rPr>
              <a:t> 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segoe ui light"/>
              </a:rPr>
              <a:t>-</a:t>
            </a:r>
            <a:r>
              <a:rPr kumimoji="0" lang="en-US" sz="1800" b="1" i="0" u="none" strike="noStrike" kern="0" cap="none" spc="0" normalizeH="0" baseline="0" noProof="0" dirty="0" err="1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segoe ui light"/>
              </a:rPr>
              <a:t>ZoneName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</a:rPr>
              <a:t> </a:t>
            </a:r>
            <a:r>
              <a:rPr kumimoji="0" lang="en-US" sz="1800" b="1" i="1" u="none" strike="noStrike" kern="0" cap="none" spc="0" normalizeH="0" baseline="0" noProof="0" dirty="0" err="1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segoe ui light"/>
              </a:rPr>
              <a:t>domain.ext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</a:rPr>
              <a:t> 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segoe ui light"/>
              </a:rPr>
              <a:t>-</a:t>
            </a:r>
            <a:r>
              <a:rPr kumimoji="0" lang="en-US" sz="1800" b="1" i="0" u="none" strike="noStrike" kern="0" cap="none" spc="0" normalizeH="0" baseline="0" noProof="0" dirty="0" err="1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segoe ui light"/>
              </a:rPr>
              <a:t>RRType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</a:rPr>
              <a:t> 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segoe ui light"/>
              </a:rPr>
              <a:t>"SRV"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</a:rPr>
              <a:t> 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segoe ui light"/>
              </a:rPr>
              <a:t>-Name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</a:rPr>
              <a:t> 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segoe ui light"/>
              </a:rPr>
              <a:t>"_</a:t>
            </a:r>
            <a:r>
              <a:rPr kumimoji="0" lang="en-US" sz="1800" b="1" i="0" u="none" strike="noStrike" kern="0" cap="none" spc="0" normalizeH="0" baseline="0" noProof="0" dirty="0" err="1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segoe ui light"/>
              </a:rPr>
              <a:t>gc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segoe ui light"/>
              </a:rPr>
              <a:t>._</a:t>
            </a:r>
            <a:r>
              <a:rPr kumimoji="0" lang="en-US" sz="1800" b="1" i="0" u="none" strike="noStrike" kern="0" cap="none" spc="0" normalizeH="0" baseline="0" noProof="0" dirty="0" err="1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segoe ui light"/>
              </a:rPr>
              <a:t>tcp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segoe ui light"/>
              </a:rPr>
              <a:t>"</a:t>
            </a:r>
          </a:p>
        </p:txBody>
      </p:sp>
      <p:sp>
        <p:nvSpPr>
          <p:cNvPr id="4" name="Fumetto 1 3"/>
          <p:cNvSpPr/>
          <p:nvPr/>
        </p:nvSpPr>
        <p:spPr bwMode="ltGray">
          <a:xfrm>
            <a:off x="6554145" y="1424657"/>
            <a:ext cx="4888662" cy="952997"/>
          </a:xfrm>
          <a:prstGeom prst="wedgeRectCallout">
            <a:avLst>
              <a:gd name="adj1" fmla="val -72618"/>
              <a:gd name="adj2" fmla="val 48881"/>
            </a:avLst>
          </a:prstGeom>
          <a:solidFill>
            <a:srgbClr val="1B587C"/>
          </a:solidFill>
          <a:ln w="48000" cap="flat" cmpd="thickThin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Condensed" pitchFamily="34" charset="0"/>
              </a:rPr>
              <a:t>Richiede l’appartenenza al gruppo </a:t>
            </a:r>
            <a:r>
              <a:rPr kumimoji="0" lang="it-IT" sz="1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Condensed" pitchFamily="34" charset="0"/>
              </a:rPr>
              <a:t>Enterprise </a:t>
            </a:r>
            <a:r>
              <a:rPr kumimoji="0" lang="it-IT" sz="1800" b="1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Condensed" pitchFamily="34" charset="0"/>
              </a:rPr>
              <a:t>Admins</a:t>
            </a:r>
            <a:r>
              <a:rPr kumimoji="0" lang="it-IT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Condensed" pitchFamily="34" charset="0"/>
              </a:rPr>
              <a:t> </a:t>
            </a:r>
            <a:r>
              <a:rPr kumimoji="0" lang="it-IT" sz="1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Condensed" pitchFamily="34" charset="0"/>
              </a:rPr>
              <a:t>nella foresta</a:t>
            </a:r>
            <a:r>
              <a:rPr kumimoji="0" lang="it-IT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Condensed" pitchFamily="34" charset="0"/>
              </a:rPr>
              <a:t> o al gruppo </a:t>
            </a:r>
            <a:r>
              <a:rPr kumimoji="0" lang="it-IT" sz="1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Condensed" pitchFamily="34" charset="0"/>
              </a:rPr>
              <a:t>Domain </a:t>
            </a:r>
            <a:r>
              <a:rPr kumimoji="0" lang="it-IT" sz="1800" b="1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Condensed" pitchFamily="34" charset="0"/>
              </a:rPr>
              <a:t>Admins</a:t>
            </a:r>
            <a:r>
              <a:rPr kumimoji="0" lang="it-IT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Condensed" pitchFamily="34" charset="0"/>
              </a:rPr>
              <a:t> </a:t>
            </a:r>
            <a:r>
              <a:rPr kumimoji="0" lang="it-IT" sz="1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Condensed" pitchFamily="34" charset="0"/>
              </a:rPr>
              <a:t>nel dominio </a:t>
            </a:r>
            <a:r>
              <a:rPr kumimoji="0" lang="it-IT" sz="1800" b="1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Condensed" pitchFamily="34" charset="0"/>
              </a:rPr>
              <a:t>root</a:t>
            </a:r>
            <a:r>
              <a:rPr kumimoji="0" lang="it-IT" sz="1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Condensed" pitchFamily="34" charset="0"/>
              </a:rPr>
              <a:t> della foresta</a:t>
            </a:r>
          </a:p>
        </p:txBody>
      </p:sp>
      <p:pic>
        <p:nvPicPr>
          <p:cNvPr id="5" name="Picture 2" descr="http://www.automashell.com/wp-content/uploads/2012/12/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09569" y="1424657"/>
            <a:ext cx="504000" cy="450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ttangolo 5"/>
          <p:cNvSpPr/>
          <p:nvPr/>
        </p:nvSpPr>
        <p:spPr>
          <a:xfrm>
            <a:off x="119063" y="4244116"/>
            <a:ext cx="7489105" cy="1512168"/>
          </a:xfrm>
          <a:prstGeom prst="rect">
            <a:avLst/>
          </a:prstGeom>
          <a:solidFill>
            <a:srgbClr val="FFFFFF">
              <a:lumMod val="75000"/>
            </a:srgbClr>
          </a:solidFill>
        </p:spPr>
        <p:txBody>
          <a:bodyPr wrap="square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1" u="none" strike="noStrike" kern="0" cap="none" spc="0" normalizeH="0" baseline="0" noProof="0" dirty="0">
                <a:ln>
                  <a:noFill/>
                </a:ln>
                <a:solidFill>
                  <a:srgbClr val="00133A"/>
                </a:solidFill>
                <a:effectLst/>
                <a:uLnTx/>
                <a:uFillTx/>
                <a:latin typeface="segoe ui light"/>
              </a:rPr>
              <a:t>Controllare che nel </a:t>
            </a:r>
            <a:r>
              <a:rPr kumimoji="0" lang="it-IT" sz="1800" b="1" i="1" u="none" strike="noStrike" kern="0" cap="none" spc="0" normalizeH="0" baseline="0" noProof="0" dirty="0">
                <a:ln>
                  <a:noFill/>
                </a:ln>
                <a:solidFill>
                  <a:srgbClr val="00133A"/>
                </a:solidFill>
                <a:effectLst/>
                <a:uLnTx/>
                <a:uFillTx/>
                <a:latin typeface="segoe ui light"/>
              </a:rPr>
              <a:t>registro Directory Services</a:t>
            </a:r>
            <a:r>
              <a:rPr kumimoji="0" lang="it-IT" sz="1800" b="0" i="1" u="none" strike="noStrike" kern="0" cap="none" spc="0" normalizeH="0" baseline="0" noProof="0" dirty="0">
                <a:ln>
                  <a:noFill/>
                </a:ln>
                <a:solidFill>
                  <a:srgbClr val="00133A"/>
                </a:solidFill>
                <a:effectLst/>
                <a:uLnTx/>
                <a:uFillTx/>
                <a:latin typeface="segoe ui light"/>
              </a:rPr>
              <a:t> del </a:t>
            </a:r>
            <a:r>
              <a:rPr kumimoji="0" lang="it-IT" sz="1800" b="1" i="1" u="none" strike="noStrike" kern="0" cap="none" spc="0" normalizeH="0" baseline="0" noProof="0" dirty="0">
                <a:ln>
                  <a:noFill/>
                </a:ln>
                <a:solidFill>
                  <a:srgbClr val="00133A"/>
                </a:solidFill>
                <a:effectLst/>
                <a:uLnTx/>
                <a:uFillTx/>
                <a:latin typeface="segoe ui light"/>
              </a:rPr>
              <a:t>DC WS2008 su cui è stato rimosso il GC</a:t>
            </a:r>
            <a:r>
              <a:rPr kumimoji="0" lang="it-IT" sz="1800" b="0" i="1" u="none" strike="noStrike" kern="0" cap="none" spc="0" normalizeH="0" baseline="0" noProof="0" dirty="0">
                <a:ln>
                  <a:noFill/>
                </a:ln>
                <a:solidFill>
                  <a:srgbClr val="00133A"/>
                </a:solidFill>
                <a:effectLst/>
                <a:uLnTx/>
                <a:uFillTx/>
                <a:latin typeface="segoe ui light"/>
              </a:rPr>
              <a:t> sia registrato l’</a:t>
            </a:r>
            <a:r>
              <a:rPr kumimoji="0" lang="it-IT" sz="1800" b="1" i="1" u="none" strike="noStrike" kern="0" cap="none" spc="0" normalizeH="0" baseline="0" noProof="0" dirty="0">
                <a:ln>
                  <a:noFill/>
                </a:ln>
                <a:solidFill>
                  <a:srgbClr val="00133A"/>
                </a:solidFill>
                <a:effectLst/>
                <a:uLnTx/>
                <a:uFillTx/>
                <a:latin typeface="segoe ui light"/>
              </a:rPr>
              <a:t>evento d’informazioni NTDS General 1120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1" i="1" u="none" strike="noStrike" kern="0" cap="none" spc="0" normalizeH="0" baseline="0" noProof="0" dirty="0">
              <a:ln>
                <a:noFill/>
              </a:ln>
              <a:solidFill>
                <a:srgbClr val="00133A"/>
              </a:solidFill>
              <a:effectLst/>
              <a:uLnTx/>
              <a:uFillTx/>
              <a:latin typeface="segoe ui light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1" u="none" strike="noStrike" kern="0" cap="none" spc="0" normalizeH="0" baseline="0" noProof="0" dirty="0">
                <a:ln>
                  <a:noFill/>
                </a:ln>
                <a:solidFill>
                  <a:srgbClr val="00133A"/>
                </a:solidFill>
                <a:effectLst/>
                <a:uLnTx/>
                <a:uFillTx/>
                <a:latin typeface="segoe ui light"/>
              </a:rPr>
              <a:t>Controllare che nel </a:t>
            </a:r>
            <a:r>
              <a:rPr kumimoji="0" lang="it-IT" sz="1800" b="1" i="1" u="none" strike="noStrike" kern="0" cap="none" spc="0" normalizeH="0" baseline="0" noProof="0" dirty="0">
                <a:ln>
                  <a:noFill/>
                </a:ln>
                <a:solidFill>
                  <a:srgbClr val="00133A"/>
                </a:solidFill>
                <a:effectLst/>
                <a:uLnTx/>
                <a:uFillTx/>
                <a:latin typeface="segoe ui light"/>
              </a:rPr>
              <a:t>registro Directory Services</a:t>
            </a:r>
            <a:r>
              <a:rPr kumimoji="0" lang="it-IT" sz="1800" b="0" i="1" u="none" strike="noStrike" kern="0" cap="none" spc="0" normalizeH="0" baseline="0" noProof="0" dirty="0">
                <a:ln>
                  <a:noFill/>
                </a:ln>
                <a:solidFill>
                  <a:srgbClr val="00133A"/>
                </a:solidFill>
                <a:effectLst/>
                <a:uLnTx/>
                <a:uFillTx/>
                <a:latin typeface="segoe ui light"/>
              </a:rPr>
              <a:t> del </a:t>
            </a:r>
            <a:r>
              <a:rPr kumimoji="0" lang="it-IT" sz="1800" b="1" i="1" u="none" strike="noStrike" kern="0" cap="none" spc="0" normalizeH="0" baseline="0" noProof="0" dirty="0">
                <a:ln>
                  <a:noFill/>
                </a:ln>
                <a:solidFill>
                  <a:srgbClr val="00133A"/>
                </a:solidFill>
                <a:effectLst/>
                <a:uLnTx/>
                <a:uFillTx/>
                <a:latin typeface="segoe ui light"/>
              </a:rPr>
              <a:t>DC WS2019 </a:t>
            </a:r>
            <a:r>
              <a:rPr kumimoji="0" lang="it-IT" sz="1800" b="0" i="1" u="none" strike="noStrike" kern="0" cap="none" spc="0" normalizeH="0" baseline="0" noProof="0" dirty="0">
                <a:ln>
                  <a:noFill/>
                </a:ln>
                <a:solidFill>
                  <a:srgbClr val="00133A"/>
                </a:solidFill>
                <a:effectLst/>
                <a:uLnTx/>
                <a:uFillTx/>
                <a:latin typeface="segoe ui light"/>
              </a:rPr>
              <a:t> sia registrato l’</a:t>
            </a:r>
            <a:r>
              <a:rPr kumimoji="0" lang="it-IT" sz="1800" b="1" i="1" u="none" strike="noStrike" kern="0" cap="none" spc="0" normalizeH="0" baseline="0" noProof="0" dirty="0">
                <a:ln>
                  <a:noFill/>
                </a:ln>
                <a:solidFill>
                  <a:srgbClr val="00133A"/>
                </a:solidFill>
                <a:effectLst/>
                <a:uLnTx/>
                <a:uFillTx/>
                <a:latin typeface="segoe ui light"/>
              </a:rPr>
              <a:t>evento d’informazioni </a:t>
            </a:r>
            <a:r>
              <a:rPr kumimoji="0" lang="it-IT" sz="1800" b="1" i="1" u="none" strike="noStrike" kern="0" cap="none" spc="0" normalizeH="0" baseline="0" noProof="0" dirty="0" err="1">
                <a:ln>
                  <a:noFill/>
                </a:ln>
                <a:solidFill>
                  <a:srgbClr val="00133A"/>
                </a:solidFill>
                <a:effectLst/>
                <a:uLnTx/>
                <a:uFillTx/>
                <a:latin typeface="segoe ui light"/>
              </a:rPr>
              <a:t>ActiveDirectory_DomainService</a:t>
            </a:r>
            <a:r>
              <a:rPr kumimoji="0" lang="it-IT" sz="1800" b="1" i="1" u="none" strike="noStrike" kern="0" cap="none" spc="0" normalizeH="0" baseline="0" noProof="0" dirty="0">
                <a:ln>
                  <a:noFill/>
                </a:ln>
                <a:solidFill>
                  <a:srgbClr val="00133A"/>
                </a:solidFill>
                <a:effectLst/>
                <a:uLnTx/>
                <a:uFillTx/>
                <a:latin typeface="segoe ui light"/>
              </a:rPr>
              <a:t> 1869</a:t>
            </a:r>
          </a:p>
        </p:txBody>
      </p:sp>
      <p:sp>
        <p:nvSpPr>
          <p:cNvPr id="7" name="Fumetto 1 6"/>
          <p:cNvSpPr/>
          <p:nvPr/>
        </p:nvSpPr>
        <p:spPr bwMode="ltGray">
          <a:xfrm>
            <a:off x="7896200" y="4244116"/>
            <a:ext cx="4176191" cy="1512168"/>
          </a:xfrm>
          <a:prstGeom prst="wedgeRectCallout">
            <a:avLst>
              <a:gd name="adj1" fmla="val -47208"/>
              <a:gd name="adj2" fmla="val -85144"/>
            </a:avLst>
          </a:prstGeom>
          <a:solidFill>
            <a:srgbClr val="1B587C"/>
          </a:solidFill>
          <a:ln w="48000" cap="flat" cmpd="thickThin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Condensed" pitchFamily="34" charset="0"/>
              </a:rPr>
              <a:t>Verificare che sia stato </a:t>
            </a:r>
            <a:r>
              <a:rPr kumimoji="0" lang="it-IT" sz="1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Condensed" pitchFamily="34" charset="0"/>
              </a:rPr>
              <a:t>rimosso il record DNS SRV _</a:t>
            </a:r>
            <a:r>
              <a:rPr kumimoji="0" lang="it-IT" sz="1800" b="1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Condensed" pitchFamily="34" charset="0"/>
              </a:rPr>
              <a:t>gc</a:t>
            </a:r>
            <a:r>
              <a:rPr kumimoji="0" lang="it-IT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Condensed" pitchFamily="34" charset="0"/>
              </a:rPr>
              <a:t> </a:t>
            </a:r>
            <a:r>
              <a:rPr kumimoji="0" lang="it-IT" sz="1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Condensed" pitchFamily="34" charset="0"/>
              </a:rPr>
              <a:t>relativo al DC WS2008 su cui è stato rimosso il GC</a:t>
            </a:r>
            <a:r>
              <a:rPr kumimoji="0" lang="it-IT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Condensed" pitchFamily="34" charset="0"/>
              </a:rPr>
              <a:t> e che sia presente solamente il record DNS SRV _</a:t>
            </a:r>
            <a:r>
              <a:rPr kumimoji="0" lang="it-IT" sz="18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Condensed" pitchFamily="34" charset="0"/>
              </a:rPr>
              <a:t>gc</a:t>
            </a:r>
            <a:r>
              <a:rPr kumimoji="0" lang="it-IT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Condensed" pitchFamily="34" charset="0"/>
              </a:rPr>
              <a:t> relativo al DC WS2019</a:t>
            </a:r>
          </a:p>
        </p:txBody>
      </p:sp>
      <p:sp>
        <p:nvSpPr>
          <p:cNvPr id="8" name="Stella a 32 punte 7"/>
          <p:cNvSpPr>
            <a:spLocks noChangeAspect="1"/>
          </p:cNvSpPr>
          <p:nvPr/>
        </p:nvSpPr>
        <p:spPr bwMode="ltGray">
          <a:xfrm>
            <a:off x="6600056" y="5385097"/>
            <a:ext cx="1428279" cy="1428279"/>
          </a:xfrm>
          <a:prstGeom prst="star32">
            <a:avLst/>
          </a:prstGeom>
          <a:solidFill>
            <a:srgbClr val="9F2936"/>
          </a:solidFill>
          <a:ln w="12700" cap="flat" cmpd="sng" algn="ctr">
            <a:solidFill>
              <a:srgbClr val="9F2936"/>
            </a:solidFill>
            <a:prstDash val="solid"/>
            <a:miter lim="800000"/>
          </a:ln>
          <a:effectLst/>
        </p:spPr>
        <p:txBody>
          <a:bodyPr wrap="none"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Condensed" pitchFamily="34" charset="0"/>
                <a:ea typeface="+mn-ea"/>
                <a:cs typeface="+mn-cs"/>
              </a:rPr>
              <a:t>Dopo la</a:t>
            </a:r>
            <a:br>
              <a:rPr kumimoji="0" lang="it-IT" sz="1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Condensed" pitchFamily="34" charset="0"/>
                <a:ea typeface="+mn-ea"/>
                <a:cs typeface="+mn-cs"/>
              </a:rPr>
            </a:br>
            <a:r>
              <a:rPr kumimoji="0" lang="it-IT" sz="1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Condensed" pitchFamily="34" charset="0"/>
                <a:ea typeface="+mn-ea"/>
                <a:cs typeface="+mn-cs"/>
              </a:rPr>
              <a:t>verifica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Condensed" pitchFamily="34" charset="0"/>
                <a:ea typeface="+mn-ea"/>
                <a:cs typeface="+mn-cs"/>
              </a:rPr>
              <a:t>riavviare il</a:t>
            </a:r>
            <a:br>
              <a:rPr kumimoji="0" lang="it-IT" sz="1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Condensed" pitchFamily="34" charset="0"/>
                <a:ea typeface="+mn-ea"/>
                <a:cs typeface="+mn-cs"/>
              </a:rPr>
            </a:br>
            <a:r>
              <a:rPr kumimoji="0" lang="it-IT" sz="1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Condensed" pitchFamily="34" charset="0"/>
                <a:ea typeface="+mn-ea"/>
                <a:cs typeface="+mn-cs"/>
              </a:rPr>
              <a:t>DC WS2008</a:t>
            </a:r>
          </a:p>
        </p:txBody>
      </p:sp>
    </p:spTree>
    <p:extLst>
      <p:ext uri="{BB962C8B-B14F-4D97-AF65-F5344CB8AC3E}">
        <p14:creationId xmlns:p14="http://schemas.microsoft.com/office/powerpoint/2010/main" val="3106539136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Demote</a:t>
            </a:r>
            <a:r>
              <a:rPr lang="it-IT"/>
              <a:t> DC </a:t>
            </a:r>
            <a:r>
              <a:rPr lang="it-IT" dirty="0"/>
              <a:t>WS2008</a:t>
            </a:r>
          </a:p>
        </p:txBody>
      </p:sp>
      <p:grpSp>
        <p:nvGrpSpPr>
          <p:cNvPr id="3" name="Gruppo 2"/>
          <p:cNvGrpSpPr/>
          <p:nvPr/>
        </p:nvGrpSpPr>
        <p:grpSpPr>
          <a:xfrm>
            <a:off x="119063" y="2627158"/>
            <a:ext cx="4198103" cy="1206235"/>
            <a:chOff x="170047" y="2631789"/>
            <a:chExt cx="4198103" cy="1206235"/>
          </a:xfrm>
        </p:grpSpPr>
        <p:sp>
          <p:nvSpPr>
            <p:cNvPr id="4" name="Rettangolo 3"/>
            <p:cNvSpPr/>
            <p:nvPr/>
          </p:nvSpPr>
          <p:spPr>
            <a:xfrm>
              <a:off x="767407" y="2631789"/>
              <a:ext cx="3600743" cy="1206235"/>
            </a:xfrm>
            <a:prstGeom prst="rect">
              <a:avLst/>
            </a:prstGeom>
            <a:solidFill>
              <a:srgbClr val="00133A"/>
            </a:solidFill>
          </p:spPr>
          <p:txBody>
            <a:bodyPr wrap="square" anchor="ctr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F7C94E"/>
                  </a:solidFill>
                  <a:effectLst/>
                  <a:uLnTx/>
                  <a:uFillTx/>
                  <a:latin typeface="segoe ui light"/>
                </a:rPr>
                <a:t>Impostare</a:t>
              </a: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7C94E"/>
                  </a:solidFill>
                  <a:effectLst/>
                  <a:uLnTx/>
                  <a:uFillTx/>
                  <a:latin typeface="segoe ui light"/>
                </a:rPr>
                <a:t> </a:t>
              </a:r>
              <a:r>
                <a:rPr kumimoji="0" lang="en-US" sz="18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F7C94E"/>
                  </a:solidFill>
                  <a:effectLst/>
                  <a:uLnTx/>
                  <a:uFillTx/>
                  <a:latin typeface="segoe ui light"/>
                </a:rPr>
                <a:t>il</a:t>
              </a: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7C94E"/>
                  </a:solidFill>
                  <a:effectLst/>
                  <a:uLnTx/>
                  <a:uFillTx/>
                  <a:latin typeface="segoe ui light"/>
                </a:rPr>
                <a:t> DC WS2019 come primo DNS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/>
                </a:rPr>
                <a:t> per </a:t>
              </a:r>
              <a:r>
                <a: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/>
                </a:rPr>
                <a:t>evitare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/>
                </a:rPr>
                <a:t> </a:t>
              </a:r>
              <a:r>
                <a:rPr kumimoji="0" lang="it-IT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/>
                </a:rPr>
                <a:t>problemi di risoluzione DNS durante il </a:t>
              </a:r>
              <a:r>
                <a:rPr kumimoji="0" lang="it-IT" sz="18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/>
                </a:rPr>
                <a:t>demote</a:t>
              </a:r>
              <a:r>
                <a:rPr kumimoji="0" lang="it-IT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/>
                </a:rPr>
                <a:t> </a:t>
              </a:r>
            </a:p>
          </p:txBody>
        </p:sp>
        <p:sp>
          <p:nvSpPr>
            <p:cNvPr id="5" name="Ovale 4"/>
            <p:cNvSpPr>
              <a:spLocks noChangeAspect="1"/>
            </p:cNvSpPr>
            <p:nvPr/>
          </p:nvSpPr>
          <p:spPr bwMode="ltGray">
            <a:xfrm>
              <a:off x="170047" y="3000906"/>
              <a:ext cx="468000" cy="468000"/>
            </a:xfrm>
            <a:prstGeom prst="ellipse">
              <a:avLst/>
            </a:prstGeom>
            <a:solidFill>
              <a:srgbClr val="000000"/>
            </a:solidFill>
            <a:ln w="48000" cap="flat" cmpd="thickThin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28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Condensed" pitchFamily="34" charset="0"/>
                </a:rPr>
                <a:t>2</a:t>
              </a:r>
            </a:p>
          </p:txBody>
        </p:sp>
      </p:grpSp>
      <p:grpSp>
        <p:nvGrpSpPr>
          <p:cNvPr id="6" name="Gruppo 5"/>
          <p:cNvGrpSpPr/>
          <p:nvPr/>
        </p:nvGrpSpPr>
        <p:grpSpPr>
          <a:xfrm>
            <a:off x="119063" y="3993435"/>
            <a:ext cx="4198104" cy="1206235"/>
            <a:chOff x="166598" y="4073789"/>
            <a:chExt cx="4198104" cy="1206235"/>
          </a:xfrm>
        </p:grpSpPr>
        <p:sp>
          <p:nvSpPr>
            <p:cNvPr id="7" name="Rettangolo 6"/>
            <p:cNvSpPr/>
            <p:nvPr/>
          </p:nvSpPr>
          <p:spPr>
            <a:xfrm>
              <a:off x="767408" y="4073789"/>
              <a:ext cx="3597294" cy="1206235"/>
            </a:xfrm>
            <a:prstGeom prst="rect">
              <a:avLst/>
            </a:prstGeom>
            <a:solidFill>
              <a:srgbClr val="00133A"/>
            </a:solidFill>
          </p:spPr>
          <p:txBody>
            <a:bodyPr wrap="square" anchor="ctr">
              <a:noAutofit/>
            </a:bodyPr>
            <a:lstStyle/>
            <a:p>
              <a:pPr lvl="0" defTabSz="914400"/>
              <a:r>
                <a:rPr kumimoji="0" lang="it-IT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7C94E"/>
                  </a:solidFill>
                  <a:effectLst/>
                  <a:uLnTx/>
                  <a:uFillTx/>
                  <a:latin typeface="segoe ui light"/>
                </a:rPr>
                <a:t>Rimozione del server DNS </a:t>
              </a:r>
              <a:r>
                <a:rPr kumimoji="0" lang="it-IT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/>
                </a:rPr>
                <a:t>dal Domain Controller Windows Server 2008 tramite DCPROMO </a:t>
              </a:r>
              <a:r>
                <a:rPr lang="it-IT" kern="0" dirty="0">
                  <a:solidFill>
                    <a:srgbClr val="FFFFFF"/>
                  </a:solidFill>
                  <a:latin typeface="segoe ui light"/>
                </a:rPr>
                <a:t>(richiede privilegi Enterprise </a:t>
              </a:r>
              <a:r>
                <a:rPr lang="it-IT" kern="0" dirty="0" err="1">
                  <a:solidFill>
                    <a:srgbClr val="FFFFFF"/>
                  </a:solidFill>
                  <a:latin typeface="segoe ui light"/>
                </a:rPr>
                <a:t>Admin</a:t>
              </a:r>
              <a:r>
                <a:rPr lang="it-IT" kern="0" dirty="0">
                  <a:solidFill>
                    <a:srgbClr val="FFFFFF"/>
                  </a:solidFill>
                  <a:latin typeface="segoe ui light"/>
                </a:rPr>
                <a:t>)</a:t>
              </a:r>
              <a:endParaRPr kumimoji="0" lang="it-IT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</a:endParaRPr>
            </a:p>
          </p:txBody>
        </p:sp>
        <p:sp>
          <p:nvSpPr>
            <p:cNvPr id="8" name="Ovale 7"/>
            <p:cNvSpPr>
              <a:spLocks noChangeAspect="1"/>
            </p:cNvSpPr>
            <p:nvPr/>
          </p:nvSpPr>
          <p:spPr bwMode="ltGray">
            <a:xfrm>
              <a:off x="166598" y="4442906"/>
              <a:ext cx="468000" cy="468000"/>
            </a:xfrm>
            <a:prstGeom prst="ellipse">
              <a:avLst/>
            </a:prstGeom>
            <a:solidFill>
              <a:srgbClr val="000000"/>
            </a:solidFill>
            <a:ln w="48000" cap="flat" cmpd="thickThin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28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Condensed" pitchFamily="34" charset="0"/>
                </a:rPr>
                <a:t>3</a:t>
              </a:r>
            </a:p>
          </p:txBody>
        </p:sp>
      </p:grpSp>
      <p:grpSp>
        <p:nvGrpSpPr>
          <p:cNvPr id="9" name="Gruppo 8"/>
          <p:cNvGrpSpPr/>
          <p:nvPr/>
        </p:nvGrpSpPr>
        <p:grpSpPr>
          <a:xfrm>
            <a:off x="119063" y="5359712"/>
            <a:ext cx="4198102" cy="1206235"/>
            <a:chOff x="166598" y="4073789"/>
            <a:chExt cx="4198102" cy="1206235"/>
          </a:xfrm>
        </p:grpSpPr>
        <p:sp>
          <p:nvSpPr>
            <p:cNvPr id="10" name="Rettangolo 9"/>
            <p:cNvSpPr/>
            <p:nvPr/>
          </p:nvSpPr>
          <p:spPr>
            <a:xfrm>
              <a:off x="767407" y="4073789"/>
              <a:ext cx="3597293" cy="1206235"/>
            </a:xfrm>
            <a:prstGeom prst="rect">
              <a:avLst/>
            </a:prstGeom>
            <a:solidFill>
              <a:srgbClr val="00133A"/>
            </a:solidFill>
          </p:spPr>
          <p:txBody>
            <a:bodyPr wrap="square" anchor="ctr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7C94E"/>
                  </a:solidFill>
                  <a:effectLst/>
                  <a:uLnTx/>
                  <a:uFillTx/>
                  <a:latin typeface="segoe ui light"/>
                </a:rPr>
                <a:t>Rimozione manuale dei riferimenti al DC WS2008</a:t>
              </a:r>
              <a:r>
                <a:rPr kumimoji="0" lang="it-IT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/>
                </a:rPr>
                <a:t> in Active Directory</a:t>
              </a:r>
            </a:p>
          </p:txBody>
        </p:sp>
        <p:sp>
          <p:nvSpPr>
            <p:cNvPr id="11" name="Ovale 10"/>
            <p:cNvSpPr>
              <a:spLocks noChangeAspect="1"/>
            </p:cNvSpPr>
            <p:nvPr/>
          </p:nvSpPr>
          <p:spPr bwMode="ltGray">
            <a:xfrm>
              <a:off x="166598" y="4442906"/>
              <a:ext cx="468000" cy="468000"/>
            </a:xfrm>
            <a:prstGeom prst="ellipse">
              <a:avLst/>
            </a:prstGeom>
            <a:solidFill>
              <a:srgbClr val="000000"/>
            </a:solidFill>
            <a:ln w="48000" cap="flat" cmpd="thickThin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28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Condensed" pitchFamily="34" charset="0"/>
                </a:rPr>
                <a:t>4</a:t>
              </a:r>
            </a:p>
          </p:txBody>
        </p:sp>
      </p:grpSp>
      <p:grpSp>
        <p:nvGrpSpPr>
          <p:cNvPr id="12" name="Gruppo 11"/>
          <p:cNvGrpSpPr/>
          <p:nvPr/>
        </p:nvGrpSpPr>
        <p:grpSpPr>
          <a:xfrm>
            <a:off x="119063" y="1260881"/>
            <a:ext cx="4198103" cy="1206235"/>
            <a:chOff x="170047" y="1190601"/>
            <a:chExt cx="4198103" cy="1206235"/>
          </a:xfrm>
        </p:grpSpPr>
        <p:sp>
          <p:nvSpPr>
            <p:cNvPr id="13" name="Rettangolo 12"/>
            <p:cNvSpPr/>
            <p:nvPr/>
          </p:nvSpPr>
          <p:spPr>
            <a:xfrm>
              <a:off x="767408" y="1190601"/>
              <a:ext cx="3600742" cy="1206235"/>
            </a:xfrm>
            <a:prstGeom prst="rect">
              <a:avLst/>
            </a:prstGeom>
            <a:solidFill>
              <a:srgbClr val="00133A"/>
            </a:solidFill>
          </p:spPr>
          <p:txBody>
            <a:bodyPr wrap="square" anchor="ctr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7C94E"/>
                  </a:solidFill>
                  <a:effectLst/>
                  <a:uLnTx/>
                  <a:uFillTx/>
                  <a:latin typeface="segoe ui light"/>
                </a:rPr>
                <a:t>Controllare che il DC non sia utilizzato nell’infrastruttura </a:t>
              </a:r>
              <a:r>
                <a:rPr kumimoji="0" lang="it-IT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/>
                </a:rPr>
                <a:t>(</a:t>
              </a:r>
              <a:r>
                <a:rPr kumimoji="0" lang="it-IT" sz="18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/>
                </a:rPr>
                <a:t>xes</a:t>
              </a:r>
              <a:r>
                <a:rPr kumimoji="0" lang="it-IT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/>
                </a:rPr>
                <a:t>. come NTP/DNS server da </a:t>
              </a:r>
              <a:r>
                <a:rPr kumimoji="0" lang="it-IT" sz="18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/>
                </a:rPr>
                <a:t>host</a:t>
              </a:r>
              <a:r>
                <a:rPr kumimoji="0" lang="it-IT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/>
                </a:rPr>
                <a:t> non a domino)</a:t>
              </a:r>
            </a:p>
          </p:txBody>
        </p:sp>
        <p:sp>
          <p:nvSpPr>
            <p:cNvPr id="14" name="Ovale 13"/>
            <p:cNvSpPr>
              <a:spLocks noChangeAspect="1"/>
            </p:cNvSpPr>
            <p:nvPr/>
          </p:nvSpPr>
          <p:spPr bwMode="ltGray">
            <a:xfrm>
              <a:off x="170047" y="1559719"/>
              <a:ext cx="468000" cy="468000"/>
            </a:xfrm>
            <a:prstGeom prst="ellipse">
              <a:avLst/>
            </a:prstGeom>
            <a:solidFill>
              <a:srgbClr val="000000"/>
            </a:solidFill>
            <a:ln w="48000" cap="flat" cmpd="thickThin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28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Condensed" pitchFamily="34" charset="0"/>
                </a:rPr>
                <a:t>1</a:t>
              </a:r>
            </a:p>
          </p:txBody>
        </p:sp>
      </p:grpSp>
      <p:sp>
        <p:nvSpPr>
          <p:cNvPr id="15" name="Rettangolo 14"/>
          <p:cNvSpPr/>
          <p:nvPr/>
        </p:nvSpPr>
        <p:spPr>
          <a:xfrm>
            <a:off x="4471022" y="1270083"/>
            <a:ext cx="7693182" cy="3929588"/>
          </a:xfrm>
          <a:prstGeom prst="rect">
            <a:avLst/>
          </a:prstGeom>
          <a:solidFill>
            <a:srgbClr val="00133A"/>
          </a:solidFill>
        </p:spPr>
        <p:txBody>
          <a:bodyPr wrap="square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segoe ui light"/>
              </a:rPr>
              <a:t># </a:t>
            </a:r>
            <a:r>
              <a:rPr kumimoji="0" lang="en-US" sz="1800" b="1" i="0" u="none" strike="noStrike" kern="0" cap="none" spc="0" normalizeH="0" baseline="0" noProof="0" dirty="0" err="1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segoe ui light"/>
              </a:rPr>
              <a:t>Verifica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segoe ui light"/>
              </a:rPr>
              <a:t> </a:t>
            </a:r>
            <a:r>
              <a:rPr kumimoji="0" lang="en-US" sz="1800" b="1" i="0" u="none" strike="noStrike" kern="0" cap="none" spc="0" normalizeH="0" baseline="0" noProof="0" dirty="0" err="1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segoe ui light"/>
              </a:rPr>
              <a:t>livello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segoe ui light"/>
              </a:rPr>
              <a:t> </a:t>
            </a:r>
            <a:r>
              <a:rPr kumimoji="0" lang="en-US" sz="1800" b="1" i="0" u="none" strike="noStrike" kern="0" cap="none" spc="0" normalizeH="0" baseline="0" noProof="0" dirty="0" err="1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segoe ui light"/>
              </a:rPr>
              <a:t>funzionale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segoe ui light"/>
              </a:rPr>
              <a:t> di </a:t>
            </a:r>
            <a:r>
              <a:rPr kumimoji="0" lang="en-US" sz="1800" b="1" i="0" u="none" strike="noStrike" kern="0" cap="none" spc="0" normalizeH="0" baseline="0" noProof="0" dirty="0" err="1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segoe ui light"/>
              </a:rPr>
              <a:t>Dominio</a:t>
            </a: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segoe ui light"/>
            </a:endParaRPr>
          </a:p>
          <a:p>
            <a:pPr defTabSz="914400"/>
            <a:r>
              <a:rPr lang="en-US" b="1" kern="0" dirty="0">
                <a:solidFill>
                  <a:srgbClr val="FFFFFF"/>
                </a:solidFill>
                <a:latin typeface="Segoe UI Light"/>
              </a:rPr>
              <a:t>(</a:t>
            </a:r>
            <a:r>
              <a:rPr lang="en-US" b="1" kern="0" dirty="0">
                <a:solidFill>
                  <a:srgbClr val="FFFF00"/>
                </a:solidFill>
                <a:latin typeface="Segoe UI Light"/>
              </a:rPr>
              <a:t>Get-</a:t>
            </a:r>
            <a:r>
              <a:rPr lang="en-US" b="1" kern="0" dirty="0" err="1">
                <a:solidFill>
                  <a:srgbClr val="FFFF00"/>
                </a:solidFill>
                <a:latin typeface="Segoe UI Light"/>
              </a:rPr>
              <a:t>ADDomain</a:t>
            </a:r>
            <a:r>
              <a:rPr lang="en-US" b="1" kern="0" dirty="0">
                <a:solidFill>
                  <a:srgbClr val="FFFFFF"/>
                </a:solidFill>
                <a:latin typeface="Segoe UI Light"/>
              </a:rPr>
              <a:t>).</a:t>
            </a:r>
            <a:r>
              <a:rPr lang="en-US" b="1" kern="0" dirty="0" err="1">
                <a:solidFill>
                  <a:srgbClr val="FFFFFF"/>
                </a:solidFill>
                <a:latin typeface="Segoe UI Light"/>
              </a:rPr>
              <a:t>DomainMode</a:t>
            </a:r>
            <a:endParaRPr lang="en-US" b="1" kern="0" dirty="0">
              <a:solidFill>
                <a:srgbClr val="FFFFFF"/>
              </a:solidFill>
              <a:latin typeface="Segoe UI Light"/>
            </a:endParaRPr>
          </a:p>
          <a:p>
            <a:pPr defTabSz="914400"/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</a:endParaRPr>
          </a:p>
          <a:p>
            <a:pPr lvl="0" defTabSz="914400"/>
            <a:r>
              <a:rPr lang="it-IT" b="1" kern="0" dirty="0">
                <a:solidFill>
                  <a:srgbClr val="00B050"/>
                </a:solidFill>
                <a:latin typeface="segoe ui light"/>
              </a:rPr>
              <a:t># Innalzamento del livello funzionale di Dominio alla versione 2019</a:t>
            </a:r>
          </a:p>
          <a:p>
            <a:pPr lvl="0" defTabSz="914400"/>
            <a:r>
              <a:rPr lang="en-US" b="1" kern="0" dirty="0">
                <a:solidFill>
                  <a:srgbClr val="FFFF00"/>
                </a:solidFill>
                <a:latin typeface="segoe ui light"/>
              </a:rPr>
              <a:t>Set-</a:t>
            </a:r>
            <a:r>
              <a:rPr lang="en-US" b="1" kern="0" dirty="0" err="1">
                <a:solidFill>
                  <a:srgbClr val="FFFF00"/>
                </a:solidFill>
                <a:latin typeface="segoe ui light"/>
              </a:rPr>
              <a:t>ADDomainMode</a:t>
            </a:r>
            <a:r>
              <a:rPr lang="en-US" b="1" kern="0" dirty="0">
                <a:solidFill>
                  <a:srgbClr val="FFFFFF"/>
                </a:solidFill>
                <a:latin typeface="segoe ui light"/>
              </a:rPr>
              <a:t> </a:t>
            </a:r>
            <a:r>
              <a:rPr lang="en-US" b="1" kern="0" dirty="0">
                <a:solidFill>
                  <a:schemeClr val="bg1">
                    <a:lumMod val="65000"/>
                  </a:schemeClr>
                </a:solidFill>
                <a:latin typeface="segoe ui light"/>
              </a:rPr>
              <a:t>-Identity</a:t>
            </a:r>
            <a:r>
              <a:rPr lang="en-US" b="1" kern="0" dirty="0">
                <a:solidFill>
                  <a:srgbClr val="FFFFFF"/>
                </a:solidFill>
                <a:latin typeface="segoe ui light"/>
              </a:rPr>
              <a:t> ICTPOWER.LOCAL</a:t>
            </a:r>
            <a:br>
              <a:rPr lang="en-US" b="1" kern="0" dirty="0">
                <a:solidFill>
                  <a:srgbClr val="FFFFFF"/>
                </a:solidFill>
                <a:latin typeface="segoe ui light"/>
              </a:rPr>
            </a:br>
            <a:r>
              <a:rPr lang="en-US" b="1" kern="0" dirty="0">
                <a:solidFill>
                  <a:srgbClr val="FFFFFF"/>
                </a:solidFill>
                <a:latin typeface="segoe ui light"/>
              </a:rPr>
              <a:t>  </a:t>
            </a:r>
            <a:r>
              <a:rPr lang="en-US" b="1" kern="0" dirty="0">
                <a:solidFill>
                  <a:schemeClr val="bg1">
                    <a:lumMod val="65000"/>
                  </a:schemeClr>
                </a:solidFill>
                <a:latin typeface="segoe ui light"/>
              </a:rPr>
              <a:t>-</a:t>
            </a:r>
            <a:r>
              <a:rPr lang="en-US" b="1" kern="0" dirty="0" err="1">
                <a:solidFill>
                  <a:schemeClr val="bg1">
                    <a:lumMod val="65000"/>
                  </a:schemeClr>
                </a:solidFill>
                <a:latin typeface="segoe ui light"/>
              </a:rPr>
              <a:t>DomainMode</a:t>
            </a:r>
            <a:r>
              <a:rPr lang="en-US" b="1" kern="0" dirty="0">
                <a:solidFill>
                  <a:srgbClr val="FFFFFF"/>
                </a:solidFill>
                <a:latin typeface="segoe ui light"/>
              </a:rPr>
              <a:t> Windows2019Domain </a:t>
            </a:r>
            <a:r>
              <a:rPr lang="en-US" b="1" kern="0" dirty="0">
                <a:solidFill>
                  <a:schemeClr val="bg1">
                    <a:lumMod val="65000"/>
                  </a:schemeClr>
                </a:solidFill>
                <a:latin typeface="segoe ui light"/>
              </a:rPr>
              <a:t>-Confirm</a:t>
            </a:r>
            <a:r>
              <a:rPr lang="en-US" b="1" kern="0" dirty="0">
                <a:solidFill>
                  <a:srgbClr val="FFFFFF"/>
                </a:solidFill>
                <a:latin typeface="segoe ui light"/>
              </a:rPr>
              <a:t>:$False</a:t>
            </a:r>
            <a:endParaRPr lang="it-IT" b="1" kern="0" dirty="0">
              <a:solidFill>
                <a:srgbClr val="FFFFFF"/>
              </a:solidFill>
              <a:latin typeface="segoe ui light"/>
            </a:endParaRPr>
          </a:p>
          <a:p>
            <a:pPr defTabSz="914400"/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</a:endParaRPr>
          </a:p>
          <a:p>
            <a:pPr lvl="0" defTabSz="914400"/>
            <a:r>
              <a:rPr lang="en-US" b="1" kern="0" dirty="0">
                <a:solidFill>
                  <a:srgbClr val="00B050"/>
                </a:solidFill>
                <a:latin typeface="segoe ui light"/>
              </a:rPr>
              <a:t># </a:t>
            </a:r>
            <a:r>
              <a:rPr lang="en-US" b="1" kern="0" dirty="0" err="1">
                <a:solidFill>
                  <a:srgbClr val="00B050"/>
                </a:solidFill>
                <a:latin typeface="segoe ui light"/>
              </a:rPr>
              <a:t>Verifica</a:t>
            </a:r>
            <a:r>
              <a:rPr lang="en-US" b="1" kern="0" dirty="0">
                <a:solidFill>
                  <a:srgbClr val="00B050"/>
                </a:solidFill>
                <a:latin typeface="segoe ui light"/>
              </a:rPr>
              <a:t> </a:t>
            </a:r>
            <a:r>
              <a:rPr lang="en-US" b="1" kern="0" dirty="0" err="1">
                <a:solidFill>
                  <a:srgbClr val="00B050"/>
                </a:solidFill>
                <a:latin typeface="segoe ui light"/>
              </a:rPr>
              <a:t>livello</a:t>
            </a:r>
            <a:r>
              <a:rPr lang="en-US" b="1" kern="0" dirty="0">
                <a:solidFill>
                  <a:srgbClr val="00B050"/>
                </a:solidFill>
                <a:latin typeface="segoe ui light"/>
              </a:rPr>
              <a:t> </a:t>
            </a:r>
            <a:r>
              <a:rPr lang="en-US" b="1" kern="0" dirty="0" err="1">
                <a:solidFill>
                  <a:srgbClr val="00B050"/>
                </a:solidFill>
                <a:latin typeface="segoe ui light"/>
              </a:rPr>
              <a:t>funzionale</a:t>
            </a:r>
            <a:r>
              <a:rPr lang="en-US" b="1" kern="0" dirty="0">
                <a:solidFill>
                  <a:srgbClr val="00B050"/>
                </a:solidFill>
                <a:latin typeface="segoe ui light"/>
              </a:rPr>
              <a:t> di </a:t>
            </a:r>
            <a:r>
              <a:rPr lang="en-US" b="1" kern="0" dirty="0" err="1">
                <a:solidFill>
                  <a:srgbClr val="00B050"/>
                </a:solidFill>
                <a:latin typeface="segoe ui light"/>
              </a:rPr>
              <a:t>Foresta</a:t>
            </a: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segoe ui light"/>
            </a:endParaRPr>
          </a:p>
          <a:p>
            <a:pPr lvl="0" defTabSz="914400"/>
            <a:r>
              <a:rPr lang="en-US" b="1" kern="0" dirty="0">
                <a:solidFill>
                  <a:srgbClr val="FFFFFF"/>
                </a:solidFill>
                <a:latin typeface="Segoe UI Light"/>
              </a:rPr>
              <a:t>(</a:t>
            </a:r>
            <a:r>
              <a:rPr lang="en-US" b="1" kern="0" dirty="0">
                <a:solidFill>
                  <a:srgbClr val="FFFF00"/>
                </a:solidFill>
                <a:latin typeface="Segoe UI Light"/>
              </a:rPr>
              <a:t>Get-</a:t>
            </a:r>
            <a:r>
              <a:rPr lang="en-US" b="1" kern="0" dirty="0" err="1">
                <a:solidFill>
                  <a:srgbClr val="FFFF00"/>
                </a:solidFill>
                <a:latin typeface="Segoe UI Light"/>
              </a:rPr>
              <a:t>ADForest</a:t>
            </a:r>
            <a:r>
              <a:rPr lang="en-US" b="1" kern="0" dirty="0">
                <a:solidFill>
                  <a:srgbClr val="FFFFFF"/>
                </a:solidFill>
                <a:latin typeface="Segoe UI Light"/>
              </a:rPr>
              <a:t>).</a:t>
            </a:r>
            <a:r>
              <a:rPr lang="en-US" b="1" kern="0" dirty="0" err="1">
                <a:solidFill>
                  <a:srgbClr val="FFFFFF"/>
                </a:solidFill>
                <a:latin typeface="Segoe UI Light"/>
              </a:rPr>
              <a:t>ForestMode</a:t>
            </a: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1" kern="0" dirty="0">
              <a:solidFill>
                <a:srgbClr val="FFFFFF"/>
              </a:solidFill>
              <a:latin typeface="segoe ui light"/>
            </a:endParaRPr>
          </a:p>
          <a:p>
            <a:pPr lvl="0" defTabSz="914400"/>
            <a:r>
              <a:rPr lang="it-IT" b="1" kern="0" dirty="0">
                <a:solidFill>
                  <a:srgbClr val="00B050"/>
                </a:solidFill>
                <a:latin typeface="segoe ui light"/>
              </a:rPr>
              <a:t># Innalzamento del livello funzionale di Foresta alla versione 2019</a:t>
            </a:r>
          </a:p>
          <a:p>
            <a:pPr lvl="0" defTabSz="914400"/>
            <a:r>
              <a:rPr lang="en-US" b="1" kern="0" dirty="0">
                <a:solidFill>
                  <a:srgbClr val="FFFF00"/>
                </a:solidFill>
                <a:latin typeface="segoe ui light"/>
              </a:rPr>
              <a:t>Set-</a:t>
            </a:r>
            <a:r>
              <a:rPr lang="en-US" b="1" kern="0" dirty="0" err="1">
                <a:solidFill>
                  <a:srgbClr val="FFFF00"/>
                </a:solidFill>
                <a:latin typeface="segoe ui light"/>
              </a:rPr>
              <a:t>ADForestMode</a:t>
            </a:r>
            <a:r>
              <a:rPr lang="en-US" b="1" kern="0" dirty="0">
                <a:solidFill>
                  <a:srgbClr val="FFFFFF"/>
                </a:solidFill>
                <a:latin typeface="segoe ui light"/>
              </a:rPr>
              <a:t> </a:t>
            </a:r>
            <a:r>
              <a:rPr lang="en-US" b="1" kern="0" dirty="0">
                <a:solidFill>
                  <a:schemeClr val="bg1">
                    <a:lumMod val="65000"/>
                  </a:schemeClr>
                </a:solidFill>
                <a:latin typeface="segoe ui light"/>
              </a:rPr>
              <a:t>-Identity</a:t>
            </a:r>
            <a:r>
              <a:rPr lang="en-US" b="1" kern="0" dirty="0">
                <a:solidFill>
                  <a:srgbClr val="FFFFFF"/>
                </a:solidFill>
                <a:latin typeface="segoe ui light"/>
              </a:rPr>
              <a:t> ICTPOWER.LOCAL</a:t>
            </a:r>
            <a:br>
              <a:rPr lang="en-US" b="1" kern="0" dirty="0">
                <a:solidFill>
                  <a:srgbClr val="FFFFFF"/>
                </a:solidFill>
                <a:latin typeface="segoe ui light"/>
              </a:rPr>
            </a:br>
            <a:r>
              <a:rPr lang="en-US" b="1" kern="0" dirty="0">
                <a:solidFill>
                  <a:srgbClr val="FFFFFF"/>
                </a:solidFill>
                <a:latin typeface="segoe ui light"/>
              </a:rPr>
              <a:t>  </a:t>
            </a:r>
            <a:r>
              <a:rPr lang="en-US" b="1" kern="0" dirty="0">
                <a:solidFill>
                  <a:schemeClr val="bg1">
                    <a:lumMod val="65000"/>
                  </a:schemeClr>
                </a:solidFill>
                <a:latin typeface="segoe ui light"/>
              </a:rPr>
              <a:t>-</a:t>
            </a:r>
            <a:r>
              <a:rPr lang="en-US" b="1" kern="0" dirty="0" err="1">
                <a:solidFill>
                  <a:schemeClr val="bg1">
                    <a:lumMod val="65000"/>
                  </a:schemeClr>
                </a:solidFill>
                <a:latin typeface="segoe ui light"/>
              </a:rPr>
              <a:t>ForestMode</a:t>
            </a:r>
            <a:r>
              <a:rPr lang="en-US" b="1" kern="0" dirty="0">
                <a:solidFill>
                  <a:srgbClr val="FFFFFF"/>
                </a:solidFill>
                <a:latin typeface="segoe ui light"/>
              </a:rPr>
              <a:t> Windows2019Forest </a:t>
            </a:r>
            <a:r>
              <a:rPr lang="en-US" b="1" kern="0" dirty="0">
                <a:solidFill>
                  <a:schemeClr val="bg1">
                    <a:lumMod val="65000"/>
                  </a:schemeClr>
                </a:solidFill>
                <a:latin typeface="segoe ui light"/>
              </a:rPr>
              <a:t>-Confirm</a:t>
            </a:r>
            <a:r>
              <a:rPr lang="en-US" b="1" kern="0" dirty="0">
                <a:solidFill>
                  <a:srgbClr val="FFFFFF"/>
                </a:solidFill>
                <a:latin typeface="segoe ui light"/>
              </a:rPr>
              <a:t>:$False</a:t>
            </a:r>
          </a:p>
          <a:p>
            <a:pPr lvl="0" defTabSz="914400"/>
            <a:endParaRPr lang="en-US" b="1" kern="0" dirty="0">
              <a:solidFill>
                <a:srgbClr val="FFFFFF"/>
              </a:solidFill>
              <a:latin typeface="segoe ui light"/>
            </a:endParaRPr>
          </a:p>
          <a:p>
            <a:pPr lvl="0" defTabSz="914400"/>
            <a:endParaRPr lang="en-US" b="1" kern="0" dirty="0">
              <a:solidFill>
                <a:srgbClr val="FFFFFF"/>
              </a:solidFill>
              <a:latin typeface="segoe ui light"/>
            </a:endParaRPr>
          </a:p>
          <a:p>
            <a:pPr lvl="0" defTabSz="914400"/>
            <a:endParaRPr kumimoji="0" lang="it-IT" sz="18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</a:endParaRPr>
          </a:p>
        </p:txBody>
      </p:sp>
      <p:pic>
        <p:nvPicPr>
          <p:cNvPr id="16" name="Picture 2" descr="http://www.automashell.com/wp-content/uploads/2012/12/logo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5294" y="4596552"/>
            <a:ext cx="504000" cy="450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ttangolo 16"/>
          <p:cNvSpPr/>
          <p:nvPr/>
        </p:nvSpPr>
        <p:spPr>
          <a:xfrm>
            <a:off x="4471023" y="5365617"/>
            <a:ext cx="7693181" cy="1200329"/>
          </a:xfrm>
          <a:prstGeom prst="rect">
            <a:avLst/>
          </a:prstGeom>
          <a:solidFill>
            <a:schemeClr val="bg2"/>
          </a:solidFill>
        </p:spPr>
        <p:txBody>
          <a:bodyPr wrap="square" anchor="ctr" anchorCtr="0">
            <a:normAutofit/>
          </a:bodyPr>
          <a:lstStyle/>
          <a:p>
            <a:r>
              <a:rPr lang="it-IT" i="1" dirty="0"/>
              <a:t>Dalla versione 2008 R2 è possibile innalzare ed abbassare il livello funzionale di Dominio e Foresta, l’operazione possibile esclusivamente tramite </a:t>
            </a:r>
            <a:r>
              <a:rPr lang="it-IT" i="1" dirty="0" err="1"/>
              <a:t>PowerShell</a:t>
            </a:r>
            <a:r>
              <a:rPr lang="it-IT" i="1" dirty="0"/>
              <a:t> e non tramite GUI</a:t>
            </a:r>
          </a:p>
        </p:txBody>
      </p:sp>
    </p:spTree>
    <p:extLst>
      <p:ext uri="{BB962C8B-B14F-4D97-AF65-F5344CB8AC3E}">
        <p14:creationId xmlns:p14="http://schemas.microsoft.com/office/powerpoint/2010/main" val="3295983912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017914" y="2621117"/>
            <a:ext cx="4749644" cy="1828491"/>
          </a:xfrm>
          <a:prstGeom prst="rect">
            <a:avLst/>
          </a:prstGeom>
        </p:spPr>
        <p:txBody>
          <a:bodyPr vert="horz" wrap="square" lIns="146304" tIns="91440" rIns="146304" bIns="91440" rtlCol="0" anchor="ctr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0" kern="1200" cap="none" spc="-102" baseline="0" dirty="0">
                <a:ln w="3175">
                  <a:noFill/>
                </a:ln>
                <a:gradFill>
                  <a:gsLst>
                    <a:gs pos="1250">
                      <a:schemeClr val="accent1"/>
                    </a:gs>
                    <a:gs pos="100000">
                      <a:schemeClr val="accent1"/>
                    </a:gs>
                  </a:gsLst>
                  <a:lin ang="5400000" scaled="0"/>
                </a:gradFill>
                <a:effectLst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1500" b="0" i="0" u="none" strike="noStrike" kern="1200" cap="none" spc="-102" normalizeH="0" baseline="0" noProof="0" dirty="0">
                <a:ln w="3175">
                  <a:noFill/>
                </a:ln>
                <a:solidFill>
                  <a:schemeClr val="tx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DEMO</a:t>
            </a:r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 rotWithShape="1">
          <a:blip r:embed="rId2"/>
          <a:srcRect l="6805" t="11426" r="5227" b="12756"/>
          <a:stretch/>
        </p:blipFill>
        <p:spPr>
          <a:xfrm>
            <a:off x="4982074" y="-272761"/>
            <a:ext cx="14117055" cy="7604546"/>
          </a:xfrm>
          <a:prstGeom prst="rect">
            <a:avLst/>
          </a:prstGeom>
        </p:spPr>
      </p:pic>
      <p:pic>
        <p:nvPicPr>
          <p:cNvPr id="3" name="Immagin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0963" y="262354"/>
            <a:ext cx="10181162" cy="5724109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1017914" y="4064716"/>
            <a:ext cx="4819006" cy="769783"/>
          </a:xfrm>
          <a:prstGeom prst="rect">
            <a:avLst/>
          </a:prstGeom>
        </p:spPr>
        <p:txBody>
          <a:bodyPr vert="horz" wrap="square" lIns="146304" tIns="91440" rIns="146304" bIns="91440" rtlCol="0" anchor="ctr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0" kern="1200" cap="none" spc="-102" baseline="0" dirty="0">
                <a:ln w="3175">
                  <a:noFill/>
                </a:ln>
                <a:gradFill>
                  <a:gsLst>
                    <a:gs pos="1250">
                      <a:schemeClr val="accent1"/>
                    </a:gs>
                    <a:gs pos="100000">
                      <a:schemeClr val="accent1"/>
                    </a:gs>
                  </a:gsLst>
                  <a:lin ang="5400000" scaled="0"/>
                </a:gradFill>
                <a:effectLst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</a:lstStyle>
          <a:p>
            <a:pPr lvl="0" algn="ctr">
              <a:defRPr/>
            </a:pPr>
            <a:r>
              <a:rPr lang="it-IT" sz="4000" dirty="0" err="1">
                <a:solidFill>
                  <a:schemeClr val="tx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Segoe UI Black" panose="020B0A02040204020203" pitchFamily="34" charset="0"/>
                <a:cs typeface="Segoe UI Semibold" panose="020B0702040204020203" pitchFamily="34" charset="0"/>
              </a:rPr>
              <a:t>Demote</a:t>
            </a:r>
            <a:r>
              <a:rPr lang="it-IT" sz="4000" dirty="0">
                <a:solidFill>
                  <a:schemeClr val="tx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Segoe UI Black" panose="020B0A02040204020203" pitchFamily="34" charset="0"/>
                <a:cs typeface="Segoe UI Semibold" panose="020B0702040204020203" pitchFamily="34" charset="0"/>
              </a:rPr>
              <a:t> DC WS2008</a:t>
            </a:r>
          </a:p>
        </p:txBody>
      </p:sp>
    </p:spTree>
    <p:extLst>
      <p:ext uri="{BB962C8B-B14F-4D97-AF65-F5344CB8AC3E}">
        <p14:creationId xmlns:p14="http://schemas.microsoft.com/office/powerpoint/2010/main" val="412886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 txBox="1">
            <a:spLocks/>
          </p:cNvSpPr>
          <p:nvPr/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4800" b="0" i="0" u="none" strike="noStrike" kern="1200" cap="none" spc="-102" normalizeH="0" baseline="0" noProof="0" dirty="0">
                <a:ln w="3175">
                  <a:noFill/>
                </a:ln>
                <a:gradFill>
                  <a:gsLst>
                    <a:gs pos="1250">
                      <a:schemeClr val="accent1"/>
                    </a:gs>
                    <a:gs pos="100000">
                      <a:schemeClr val="accent1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Agenda</a:t>
            </a:r>
          </a:p>
        </p:txBody>
      </p:sp>
      <p:sp>
        <p:nvSpPr>
          <p:cNvPr id="7" name="Text Placeholder 4"/>
          <p:cNvSpPr txBox="1">
            <a:spLocks/>
          </p:cNvSpPr>
          <p:nvPr/>
        </p:nvSpPr>
        <p:spPr>
          <a:xfrm>
            <a:off x="1171575" y="1632136"/>
            <a:ext cx="10093325" cy="1902059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it-IT" sz="3600" dirty="0">
                <a:solidFill>
                  <a:schemeClr val="tx1"/>
                </a:solidFill>
              </a:rPr>
              <a:t>Prerequisiti in Windows Server 2019</a:t>
            </a:r>
          </a:p>
          <a:p>
            <a:pPr lvl="0"/>
            <a:r>
              <a:rPr lang="it-IT" sz="3600" dirty="0" err="1">
                <a:solidFill>
                  <a:schemeClr val="tx1"/>
                </a:solidFill>
              </a:rPr>
              <a:t>Deploy</a:t>
            </a:r>
            <a:r>
              <a:rPr lang="it-IT" sz="3600" dirty="0">
                <a:solidFill>
                  <a:schemeClr val="tx1"/>
                </a:solidFill>
              </a:rPr>
              <a:t> di un DC WS2019</a:t>
            </a:r>
          </a:p>
          <a:p>
            <a:pPr lvl="0"/>
            <a:r>
              <a:rPr lang="it-IT" sz="3600" dirty="0" err="1">
                <a:solidFill>
                  <a:schemeClr val="tx1"/>
                </a:solidFill>
              </a:rPr>
              <a:t>Demote</a:t>
            </a:r>
            <a:r>
              <a:rPr lang="it-IT" sz="3600" dirty="0">
                <a:solidFill>
                  <a:schemeClr val="tx1"/>
                </a:solidFill>
              </a:rPr>
              <a:t> DC WS 2008</a:t>
            </a:r>
          </a:p>
        </p:txBody>
      </p:sp>
    </p:spTree>
    <p:extLst>
      <p:ext uri="{BB962C8B-B14F-4D97-AF65-F5344CB8AC3E}">
        <p14:creationId xmlns:p14="http://schemas.microsoft.com/office/powerpoint/2010/main" val="992126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948759" y="2887663"/>
            <a:ext cx="10240454" cy="1264692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>
            <a:lvl1pPr algn="l" defTabSz="91207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7182" b="0" kern="1200" cap="none" spc="-150" baseline="0">
                <a:ln w="3175">
                  <a:noFill/>
                </a:ln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pPr marL="0" marR="0" lvl="0" indent="0" algn="l" defTabSz="912078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8800" b="0" i="0" u="none" strike="noStrike" kern="1200" cap="none" spc="-150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Arial" charset="0"/>
              </a:rPr>
              <a:t>Grazie</a:t>
            </a:r>
          </a:p>
        </p:txBody>
      </p:sp>
      <p:pic>
        <p:nvPicPr>
          <p:cNvPr id="23" name="Picture 4" descr="http://notebookcenter.net/wp-content/uploads/2014/12/microsoft-logo-white-png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76" t="26155" b="25088"/>
          <a:stretch/>
        </p:blipFill>
        <p:spPr bwMode="auto">
          <a:xfrm>
            <a:off x="9624740" y="414322"/>
            <a:ext cx="2628609" cy="523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Immagin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789" y="440351"/>
            <a:ext cx="2955546" cy="471040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BC20E3A9-C880-48F0-BE75-DED0EF65BD9D}"/>
              </a:ext>
            </a:extLst>
          </p:cNvPr>
          <p:cNvSpPr txBox="1">
            <a:spLocks/>
          </p:cNvSpPr>
          <p:nvPr/>
        </p:nvSpPr>
        <p:spPr>
          <a:xfrm>
            <a:off x="579438" y="5350917"/>
            <a:ext cx="3032408" cy="928935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>
            <a:lvl1pPr algn="l" defTabSz="91207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7182" b="0" kern="1200" cap="none" spc="-150" baseline="0">
                <a:ln w="3175">
                  <a:noFill/>
                </a:ln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pPr lvl="0">
              <a:spcAft>
                <a:spcPts val="200"/>
              </a:spcAft>
              <a:defRPr/>
            </a:pPr>
            <a:r>
              <a:rPr lang="it-IT" sz="2800" b="1" spc="0" dirty="0">
                <a:solidFill>
                  <a:srgbClr val="FFFFFF"/>
                </a:solidFill>
              </a:rPr>
              <a:t>Ermanno Goletto</a:t>
            </a:r>
            <a:endParaRPr kumimoji="0" lang="it-IT" sz="2800" b="1" i="0" u="none" strike="noStrike" kern="1200" cap="none" spc="0" normalizeH="0" baseline="0" noProof="0" dirty="0">
              <a:ln w="3175"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+mn-ea"/>
              <a:cs typeface="Arial" charset="0"/>
            </a:endParaRPr>
          </a:p>
          <a:p>
            <a:pPr lvl="0">
              <a:spcAft>
                <a:spcPts val="200"/>
              </a:spcAft>
              <a:defRPr/>
            </a:pPr>
            <a:r>
              <a:rPr lang="en-US" sz="2000" i="1" spc="0" dirty="0">
                <a:solidFill>
                  <a:srgbClr val="FFFFFF"/>
                </a:solidFill>
              </a:rPr>
              <a:t>Microsoft MVP Reconnect</a:t>
            </a:r>
          </a:p>
          <a:p>
            <a:pPr marL="0" marR="0" lvl="0" indent="0" algn="l" defTabSz="912078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1" u="none" strike="noStrike" kern="1200" cap="none" spc="0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</a:rPr>
              <a:t>e.goletto@outlook.it</a:t>
            </a:r>
            <a:endParaRPr kumimoji="0" lang="it-IT" sz="2800" i="1" u="none" strike="noStrike" kern="1200" cap="none" spc="0" normalizeH="0" baseline="0" noProof="0" dirty="0">
              <a:ln w="3175"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</a:endParaRPr>
          </a:p>
        </p:txBody>
      </p:sp>
      <p:grpSp>
        <p:nvGrpSpPr>
          <p:cNvPr id="15" name="Gruppo 14">
            <a:extLst>
              <a:ext uri="{FF2B5EF4-FFF2-40B4-BE49-F238E27FC236}">
                <a16:creationId xmlns:a16="http://schemas.microsoft.com/office/drawing/2014/main" id="{EA6A7EA1-7F68-45C6-9080-3312174040C5}"/>
              </a:ext>
            </a:extLst>
          </p:cNvPr>
          <p:cNvGrpSpPr/>
          <p:nvPr/>
        </p:nvGrpSpPr>
        <p:grpSpPr>
          <a:xfrm>
            <a:off x="9910367" y="5278035"/>
            <a:ext cx="2092621" cy="1001817"/>
            <a:chOff x="9427312" y="5278035"/>
            <a:chExt cx="2092621" cy="1001817"/>
          </a:xfrm>
        </p:grpSpPr>
        <p:grpSp>
          <p:nvGrpSpPr>
            <p:cNvPr id="16" name="Gruppo 15">
              <a:extLst>
                <a:ext uri="{FF2B5EF4-FFF2-40B4-BE49-F238E27FC236}">
                  <a16:creationId xmlns:a16="http://schemas.microsoft.com/office/drawing/2014/main" id="{165503F8-DDBB-47CA-A609-737FB13082B1}"/>
                </a:ext>
              </a:extLst>
            </p:cNvPr>
            <p:cNvGrpSpPr/>
            <p:nvPr/>
          </p:nvGrpSpPr>
          <p:grpSpPr>
            <a:xfrm>
              <a:off x="9427312" y="5278035"/>
              <a:ext cx="2092621" cy="1001817"/>
              <a:chOff x="699232" y="3631006"/>
              <a:chExt cx="2092621" cy="1001817"/>
            </a:xfrm>
          </p:grpSpPr>
          <p:pic>
            <p:nvPicPr>
              <p:cNvPr id="18" name="Immagine 17">
                <a:extLst>
                  <a:ext uri="{FF2B5EF4-FFF2-40B4-BE49-F238E27FC236}">
                    <a16:creationId xmlns:a16="http://schemas.microsoft.com/office/drawing/2014/main" id="{36134476-BB60-4873-B6CE-10F264525C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9232" y="4273552"/>
                <a:ext cx="394854" cy="320622"/>
              </a:xfrm>
              <a:prstGeom prst="rect">
                <a:avLst/>
              </a:prstGeom>
            </p:spPr>
          </p:pic>
          <p:sp>
            <p:nvSpPr>
              <p:cNvPr id="19" name="Rettangolo 18">
                <a:extLst>
                  <a:ext uri="{FF2B5EF4-FFF2-40B4-BE49-F238E27FC236}">
                    <a16:creationId xmlns:a16="http://schemas.microsoft.com/office/drawing/2014/main" id="{23CF95AD-A49A-4498-873A-73E36E9BD7AB}"/>
                  </a:ext>
                </a:extLst>
              </p:cNvPr>
              <p:cNvSpPr/>
              <p:nvPr/>
            </p:nvSpPr>
            <p:spPr>
              <a:xfrm>
                <a:off x="1170896" y="4136149"/>
                <a:ext cx="1620957" cy="49667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 defTabSz="914400">
                  <a:lnSpc>
                    <a:spcPct val="150000"/>
                  </a:lnSpc>
                  <a:defRPr/>
                </a:pPr>
                <a:r>
                  <a:rPr lang="it-IT" sz="2000" kern="0" dirty="0">
                    <a:solidFill>
                      <a:srgbClr val="FFFFFF"/>
                    </a:solidFill>
                    <a:latin typeface="Segoe UI Light"/>
                  </a:rPr>
                  <a:t>@</a:t>
                </a:r>
                <a:r>
                  <a:rPr lang="it-IT" sz="2000" kern="0" dirty="0" err="1">
                    <a:solidFill>
                      <a:srgbClr val="FFFFFF"/>
                    </a:solidFill>
                    <a:latin typeface="Segoe UI Light"/>
                  </a:rPr>
                  <a:t>robi_massa</a:t>
                </a:r>
                <a:endParaRPr lang="it-IT" sz="2000" kern="0" dirty="0">
                  <a:solidFill>
                    <a:srgbClr val="FFFFFF"/>
                  </a:solidFill>
                  <a:latin typeface="Segoe UI Light"/>
                </a:endParaRPr>
              </a:p>
            </p:txBody>
          </p:sp>
          <p:sp>
            <p:nvSpPr>
              <p:cNvPr id="20" name="Rettangolo 19">
                <a:extLst>
                  <a:ext uri="{FF2B5EF4-FFF2-40B4-BE49-F238E27FC236}">
                    <a16:creationId xmlns:a16="http://schemas.microsoft.com/office/drawing/2014/main" id="{B72CEDF8-A9BB-4D6D-AB0C-0C818E843E8E}"/>
                  </a:ext>
                </a:extLst>
              </p:cNvPr>
              <p:cNvSpPr/>
              <p:nvPr/>
            </p:nvSpPr>
            <p:spPr>
              <a:xfrm>
                <a:off x="1152738" y="3631006"/>
                <a:ext cx="1407758" cy="5539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Light"/>
                  </a:rPr>
                  <a:t>  /</a:t>
                </a:r>
                <a:r>
                  <a:rPr kumimoji="0" lang="it-IT" sz="20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Light"/>
                  </a:rPr>
                  <a:t>facebook</a:t>
                </a:r>
                <a:endParaRPr kumimoji="0" lang="it-IT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</p:grpSp>
        <p:pic>
          <p:nvPicPr>
            <p:cNvPr id="17" name="Immagine 16">
              <a:extLst>
                <a:ext uri="{FF2B5EF4-FFF2-40B4-BE49-F238E27FC236}">
                  <a16:creationId xmlns:a16="http://schemas.microsoft.com/office/drawing/2014/main" id="{01A87D85-438F-4257-9516-411BF9500E2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27312" y="5388323"/>
              <a:ext cx="394855" cy="394855"/>
            </a:xfrm>
            <a:prstGeom prst="rect">
              <a:avLst/>
            </a:prstGeom>
          </p:spPr>
        </p:pic>
      </p:grpSp>
      <p:grpSp>
        <p:nvGrpSpPr>
          <p:cNvPr id="21" name="Gruppo 20">
            <a:extLst>
              <a:ext uri="{FF2B5EF4-FFF2-40B4-BE49-F238E27FC236}">
                <a16:creationId xmlns:a16="http://schemas.microsoft.com/office/drawing/2014/main" id="{66699555-24FB-43CE-B052-9ECE80BAEBB5}"/>
              </a:ext>
            </a:extLst>
          </p:cNvPr>
          <p:cNvGrpSpPr/>
          <p:nvPr/>
        </p:nvGrpSpPr>
        <p:grpSpPr>
          <a:xfrm>
            <a:off x="3721928" y="5278035"/>
            <a:ext cx="2124156" cy="1001817"/>
            <a:chOff x="9427312" y="5278035"/>
            <a:chExt cx="2124156" cy="1001817"/>
          </a:xfrm>
        </p:grpSpPr>
        <p:grpSp>
          <p:nvGrpSpPr>
            <p:cNvPr id="22" name="Gruppo 21">
              <a:extLst>
                <a:ext uri="{FF2B5EF4-FFF2-40B4-BE49-F238E27FC236}">
                  <a16:creationId xmlns:a16="http://schemas.microsoft.com/office/drawing/2014/main" id="{04E6AA84-14A0-4EF3-B85C-C7FF55F19586}"/>
                </a:ext>
              </a:extLst>
            </p:cNvPr>
            <p:cNvGrpSpPr/>
            <p:nvPr/>
          </p:nvGrpSpPr>
          <p:grpSpPr>
            <a:xfrm>
              <a:off x="9427312" y="5278035"/>
              <a:ext cx="2124156" cy="1001817"/>
              <a:chOff x="699232" y="3631006"/>
              <a:chExt cx="2124156" cy="1001817"/>
            </a:xfrm>
          </p:grpSpPr>
          <p:pic>
            <p:nvPicPr>
              <p:cNvPr id="31" name="Immagine 30">
                <a:extLst>
                  <a:ext uri="{FF2B5EF4-FFF2-40B4-BE49-F238E27FC236}">
                    <a16:creationId xmlns:a16="http://schemas.microsoft.com/office/drawing/2014/main" id="{596DCB24-4A64-4F70-A172-136F455E47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9232" y="4273552"/>
                <a:ext cx="394854" cy="320622"/>
              </a:xfrm>
              <a:prstGeom prst="rect">
                <a:avLst/>
              </a:prstGeom>
            </p:spPr>
          </p:pic>
          <p:sp>
            <p:nvSpPr>
              <p:cNvPr id="32" name="Rettangolo 31">
                <a:extLst>
                  <a:ext uri="{FF2B5EF4-FFF2-40B4-BE49-F238E27FC236}">
                    <a16:creationId xmlns:a16="http://schemas.microsoft.com/office/drawing/2014/main" id="{4F27AF2B-F889-43C9-8E49-ABB5D3014590}"/>
                  </a:ext>
                </a:extLst>
              </p:cNvPr>
              <p:cNvSpPr/>
              <p:nvPr/>
            </p:nvSpPr>
            <p:spPr>
              <a:xfrm>
                <a:off x="1170896" y="4136149"/>
                <a:ext cx="1542410" cy="49667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Light"/>
                  </a:rPr>
                  <a:t>@</a:t>
                </a:r>
                <a:r>
                  <a:rPr kumimoji="0" lang="it-IT" sz="20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Light"/>
                  </a:rPr>
                  <a:t>ermannog</a:t>
                </a:r>
                <a:endParaRPr kumimoji="0" lang="it-IT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33" name="Rettangolo 32">
                <a:extLst>
                  <a:ext uri="{FF2B5EF4-FFF2-40B4-BE49-F238E27FC236}">
                    <a16:creationId xmlns:a16="http://schemas.microsoft.com/office/drawing/2014/main" id="{D892E70E-F43A-449F-8427-21F5573A584C}"/>
                  </a:ext>
                </a:extLst>
              </p:cNvPr>
              <p:cNvSpPr/>
              <p:nvPr/>
            </p:nvSpPr>
            <p:spPr>
              <a:xfrm>
                <a:off x="1152738" y="3631006"/>
                <a:ext cx="1670650" cy="5539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Light"/>
                  </a:rPr>
                  <a:t>  /devadmin.it</a:t>
                </a:r>
              </a:p>
            </p:txBody>
          </p:sp>
        </p:grpSp>
        <p:pic>
          <p:nvPicPr>
            <p:cNvPr id="24" name="Immagine 23">
              <a:extLst>
                <a:ext uri="{FF2B5EF4-FFF2-40B4-BE49-F238E27FC236}">
                  <a16:creationId xmlns:a16="http://schemas.microsoft.com/office/drawing/2014/main" id="{92D91D35-EF63-4A6E-AE7F-4409D110941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27312" y="5388323"/>
              <a:ext cx="394855" cy="394855"/>
            </a:xfrm>
            <a:prstGeom prst="rect">
              <a:avLst/>
            </a:prstGeom>
          </p:spPr>
        </p:pic>
      </p:grpSp>
      <p:sp>
        <p:nvSpPr>
          <p:cNvPr id="34" name="Title 1">
            <a:extLst>
              <a:ext uri="{FF2B5EF4-FFF2-40B4-BE49-F238E27FC236}">
                <a16:creationId xmlns:a16="http://schemas.microsoft.com/office/drawing/2014/main" id="{3C05ADC2-A20A-4D76-AC40-69941708DCB2}"/>
              </a:ext>
            </a:extLst>
          </p:cNvPr>
          <p:cNvSpPr txBox="1">
            <a:spLocks/>
          </p:cNvSpPr>
          <p:nvPr/>
        </p:nvSpPr>
        <p:spPr>
          <a:xfrm>
            <a:off x="6891691" y="5350917"/>
            <a:ext cx="3032408" cy="928935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>
            <a:lvl1pPr algn="l" defTabSz="91207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7182" b="0" kern="1200" cap="none" spc="-150" baseline="0">
                <a:ln w="3175">
                  <a:noFill/>
                </a:ln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pPr lvl="0">
              <a:spcAft>
                <a:spcPts val="200"/>
              </a:spcAft>
              <a:defRPr/>
            </a:pPr>
            <a:r>
              <a:rPr lang="it-IT" sz="2800" b="1" spc="0" dirty="0">
                <a:solidFill>
                  <a:srgbClr val="FFFFFF"/>
                </a:solidFill>
              </a:rPr>
              <a:t>Roberto Massa</a:t>
            </a:r>
            <a:endParaRPr kumimoji="0" lang="it-IT" sz="2800" b="1" i="0" u="none" strike="noStrike" kern="1200" cap="none" spc="0" normalizeH="0" baseline="0" noProof="0" dirty="0">
              <a:ln w="3175"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+mn-ea"/>
              <a:cs typeface="Arial" charset="0"/>
            </a:endParaRPr>
          </a:p>
          <a:p>
            <a:pPr lvl="0">
              <a:spcAft>
                <a:spcPts val="200"/>
              </a:spcAft>
              <a:defRPr/>
            </a:pPr>
            <a:r>
              <a:rPr lang="en-US" sz="2000" i="1" spc="0" dirty="0">
                <a:solidFill>
                  <a:srgbClr val="FFFFFF"/>
                </a:solidFill>
              </a:rPr>
              <a:t>Microsoft MVP Reconnect</a:t>
            </a:r>
          </a:p>
          <a:p>
            <a:pPr marL="0" marR="0" lvl="0" indent="0" algn="l" defTabSz="912078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1" u="none" strike="noStrike" kern="1200" cap="none" spc="0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</a:rPr>
              <a:t>robimassa@outlook.it</a:t>
            </a:r>
            <a:endParaRPr kumimoji="0" lang="it-IT" sz="2800" i="1" u="none" strike="noStrike" kern="1200" cap="none" spc="0" normalizeH="0" baseline="0" noProof="0" dirty="0">
              <a:ln w="3175"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2270982198"/>
      </p:ext>
    </p:extLst>
  </p:cSld>
  <p:clrMapOvr>
    <a:masterClrMapping/>
  </p:clrMapOvr>
  <p:transition spd="med">
    <p:pull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74640" y="295276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0" kern="1200" cap="none" spc="-102" baseline="0" dirty="0">
                <a:ln w="3175">
                  <a:noFill/>
                </a:ln>
                <a:gradFill>
                  <a:gsLst>
                    <a:gs pos="1250">
                      <a:schemeClr val="accent1"/>
                    </a:gs>
                    <a:gs pos="100000">
                      <a:schemeClr val="accent1"/>
                    </a:gs>
                  </a:gsLst>
                  <a:lin ang="5400000" scaled="0"/>
                </a:gradFill>
                <a:effectLst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4400" b="0" i="0" u="none" strike="noStrike" kern="1200" cap="none" spc="-102" normalizeH="0" baseline="0" noProof="0" dirty="0">
                <a:ln w="3175"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Speaker</a:t>
            </a:r>
          </a:p>
        </p:txBody>
      </p:sp>
    </p:spTree>
    <p:extLst>
      <p:ext uri="{BB962C8B-B14F-4D97-AF65-F5344CB8AC3E}">
        <p14:creationId xmlns:p14="http://schemas.microsoft.com/office/powerpoint/2010/main" val="3687218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017914" y="2621117"/>
            <a:ext cx="4749644" cy="1828491"/>
          </a:xfrm>
          <a:prstGeom prst="rect">
            <a:avLst/>
          </a:prstGeom>
        </p:spPr>
        <p:txBody>
          <a:bodyPr vert="horz" wrap="square" lIns="146304" tIns="91440" rIns="146304" bIns="91440" rtlCol="0" anchor="ctr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0" kern="1200" cap="none" spc="-102" baseline="0" dirty="0">
                <a:ln w="3175">
                  <a:noFill/>
                </a:ln>
                <a:gradFill>
                  <a:gsLst>
                    <a:gs pos="1250">
                      <a:schemeClr val="accent1"/>
                    </a:gs>
                    <a:gs pos="100000">
                      <a:schemeClr val="accent1"/>
                    </a:gs>
                  </a:gsLst>
                  <a:lin ang="5400000" scaled="0"/>
                </a:gradFill>
                <a:effectLst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1500" b="0" i="0" u="none" strike="noStrike" kern="1200" cap="none" spc="-102" normalizeH="0" baseline="0" noProof="0" dirty="0">
                <a:ln w="3175">
                  <a:noFill/>
                </a:ln>
                <a:solidFill>
                  <a:schemeClr val="tx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DEMO</a:t>
            </a:r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 rotWithShape="1">
          <a:blip r:embed="rId2"/>
          <a:srcRect l="6805" t="11426" r="5227" b="12756"/>
          <a:stretch/>
        </p:blipFill>
        <p:spPr>
          <a:xfrm>
            <a:off x="4982074" y="-272761"/>
            <a:ext cx="14117055" cy="7604546"/>
          </a:xfrm>
          <a:prstGeom prst="rect">
            <a:avLst/>
          </a:prstGeom>
        </p:spPr>
      </p:pic>
      <p:pic>
        <p:nvPicPr>
          <p:cNvPr id="3" name="Immagin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0963" y="262354"/>
            <a:ext cx="10181162" cy="5724109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1656003" y="4064716"/>
            <a:ext cx="3473465" cy="769783"/>
          </a:xfrm>
          <a:prstGeom prst="rect">
            <a:avLst/>
          </a:prstGeom>
        </p:spPr>
        <p:txBody>
          <a:bodyPr vert="horz" wrap="square" lIns="146304" tIns="91440" rIns="146304" bIns="91440" rtlCol="0" anchor="ctr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0" kern="1200" cap="none" spc="-102" baseline="0" dirty="0">
                <a:ln w="3175">
                  <a:noFill/>
                </a:ln>
                <a:gradFill>
                  <a:gsLst>
                    <a:gs pos="1250">
                      <a:schemeClr val="accent1"/>
                    </a:gs>
                    <a:gs pos="100000">
                      <a:schemeClr val="accent1"/>
                    </a:gs>
                  </a:gsLst>
                  <a:lin ang="5400000" scaled="0"/>
                </a:gradFill>
                <a:effectLst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4000" b="0" i="0" u="none" strike="noStrike" kern="1200" cap="none" spc="-102" normalizeH="0" baseline="0" noProof="0" dirty="0">
                <a:ln w="3175">
                  <a:noFill/>
                </a:ln>
                <a:solidFill>
                  <a:schemeClr val="tx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+mn-lt"/>
                <a:ea typeface="Segoe UI Black" panose="020B0A02040204020203" pitchFamily="34" charset="0"/>
                <a:cs typeface="Segoe UI Semibold" panose="020B0702040204020203" pitchFamily="34" charset="0"/>
              </a:rPr>
              <a:t>TITOLO DEMO</a:t>
            </a:r>
          </a:p>
        </p:txBody>
      </p:sp>
    </p:spTree>
    <p:extLst>
      <p:ext uri="{BB962C8B-B14F-4D97-AF65-F5344CB8AC3E}">
        <p14:creationId xmlns:p14="http://schemas.microsoft.com/office/powerpoint/2010/main" val="590284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Titolo slide</a:t>
            </a:r>
            <a:endParaRPr lang="it-IT" b="0" dirty="0"/>
          </a:p>
        </p:txBody>
      </p:sp>
      <p:sp>
        <p:nvSpPr>
          <p:cNvPr id="64" name="Title 3"/>
          <p:cNvSpPr txBox="1">
            <a:spLocks/>
          </p:cNvSpPr>
          <p:nvPr/>
        </p:nvSpPr>
        <p:spPr>
          <a:xfrm>
            <a:off x="300730" y="915471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>
              <a:defRPr/>
            </a:pPr>
            <a:endParaRPr lang="it-IT" sz="4400" dirty="0">
              <a:solidFill>
                <a:srgbClr val="0078D7"/>
              </a:solidFill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7423110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789" y="440351"/>
            <a:ext cx="2955546" cy="471040"/>
          </a:xfrm>
          <a:prstGeom prst="rect">
            <a:avLst/>
          </a:prstGeom>
        </p:spPr>
      </p:pic>
      <p:sp>
        <p:nvSpPr>
          <p:cNvPr id="2" name="Title 1"/>
          <p:cNvSpPr txBox="1">
            <a:spLocks/>
          </p:cNvSpPr>
          <p:nvPr/>
        </p:nvSpPr>
        <p:spPr>
          <a:xfrm>
            <a:off x="478789" y="2590813"/>
            <a:ext cx="11774560" cy="1812898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>
            <a:lvl1pPr algn="l" defTabSz="91207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7182" b="0" kern="1200" cap="none" spc="-150" baseline="0">
                <a:ln w="3175">
                  <a:noFill/>
                </a:ln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pPr>
              <a:defRPr/>
            </a:pPr>
            <a:r>
              <a:rPr lang="it-IT" sz="6000" dirty="0">
                <a:solidFill>
                  <a:schemeClr val="tx1"/>
                </a:solidFill>
              </a:rPr>
              <a:t>Prerequisiti in Windows Server 2019</a:t>
            </a:r>
            <a:endParaRPr lang="it-IT" sz="5400" dirty="0">
              <a:solidFill>
                <a:schemeClr val="tx1"/>
              </a:solidFill>
              <a:latin typeface="Segoe UI Light"/>
            </a:endParaRPr>
          </a:p>
          <a:p>
            <a:pPr>
              <a:defRPr/>
            </a:pPr>
            <a:r>
              <a:rPr lang="en-US" sz="4400" dirty="0" err="1">
                <a:solidFill>
                  <a:schemeClr val="tx1">
                    <a:lumMod val="85000"/>
                  </a:schemeClr>
                </a:solidFill>
              </a:rPr>
              <a:t>Migrazione</a:t>
            </a:r>
            <a:r>
              <a:rPr lang="en-US" sz="4400" dirty="0">
                <a:solidFill>
                  <a:schemeClr val="tx1">
                    <a:lumMod val="85000"/>
                  </a:schemeClr>
                </a:solidFill>
              </a:rPr>
              <a:t> Active Directory a Windows Server 2019</a:t>
            </a:r>
          </a:p>
        </p:txBody>
      </p:sp>
      <p:pic>
        <p:nvPicPr>
          <p:cNvPr id="10244" name="Picture 4" descr="http://notebookcenter.net/wp-content/uploads/2014/12/microsoft-logo-white-png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76" t="26155" b="25088"/>
          <a:stretch/>
        </p:blipFill>
        <p:spPr bwMode="auto">
          <a:xfrm>
            <a:off x="9624740" y="414322"/>
            <a:ext cx="2628609" cy="523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446089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Prerequisiti per l’utilizzo di DC WS 2019</a:t>
            </a:r>
            <a:endParaRPr lang="it-IT" b="0" dirty="0"/>
          </a:p>
        </p:txBody>
      </p:sp>
      <p:sp>
        <p:nvSpPr>
          <p:cNvPr id="64" name="Title 3"/>
          <p:cNvSpPr txBox="1">
            <a:spLocks/>
          </p:cNvSpPr>
          <p:nvPr/>
        </p:nvSpPr>
        <p:spPr>
          <a:xfrm>
            <a:off x="300730" y="915471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4400" b="0" i="0" u="none" strike="noStrike" kern="1200" cap="none" spc="-102" normalizeH="0" baseline="0" noProof="0" dirty="0">
              <a:ln w="3175">
                <a:noFill/>
              </a:ln>
              <a:solidFill>
                <a:srgbClr val="0078D7"/>
              </a:solidFill>
              <a:effectLst/>
              <a:uLnTx/>
              <a:uFillTx/>
              <a:latin typeface="Segoe UI Light"/>
              <a:ea typeface="+mn-ea"/>
              <a:cs typeface="Segoe UI Semibold" panose="020B0702040204020203" pitchFamily="34" charset="0"/>
            </a:endParaRPr>
          </a:p>
        </p:txBody>
      </p:sp>
      <p:grpSp>
        <p:nvGrpSpPr>
          <p:cNvPr id="4" name="Gruppo 3"/>
          <p:cNvGrpSpPr/>
          <p:nvPr/>
        </p:nvGrpSpPr>
        <p:grpSpPr>
          <a:xfrm>
            <a:off x="668037" y="1250628"/>
            <a:ext cx="10855926" cy="5208271"/>
            <a:chOff x="1144074" y="1250628"/>
            <a:chExt cx="10855926" cy="5208271"/>
          </a:xfrm>
        </p:grpSpPr>
        <p:sp>
          <p:nvSpPr>
            <p:cNvPr id="5" name="Shape 146">
              <a:extLst>
                <a:ext uri="{FF2B5EF4-FFF2-40B4-BE49-F238E27FC236}">
                  <a16:creationId xmlns:a16="http://schemas.microsoft.com/office/drawing/2014/main" id="{2C69ED8B-DF18-4F11-8D45-10C0654EA9F0}"/>
                </a:ext>
              </a:extLst>
            </p:cNvPr>
            <p:cNvSpPr/>
            <p:nvPr/>
          </p:nvSpPr>
          <p:spPr>
            <a:xfrm>
              <a:off x="1144074" y="4838899"/>
              <a:ext cx="9000000" cy="1620000"/>
            </a:xfrm>
            <a:prstGeom prst="chevron">
              <a:avLst>
                <a:gd name="adj" fmla="val 0"/>
              </a:avLst>
            </a:prstGeom>
            <a:solidFill>
              <a:srgbClr val="0070C0"/>
            </a:solidFill>
            <a:ln w="9525" cap="flat" cmpd="sng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2850" tIns="31425" rIns="62850" bIns="3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defTabSz="4445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>
                  <a:srgbClr val="FFFFFF"/>
                </a:buClr>
                <a:buSzPct val="25000"/>
                <a:buFontTx/>
                <a:buNone/>
                <a:tabLst/>
                <a:defRPr/>
              </a:pPr>
              <a:r>
                <a:rPr kumimoji="0" lang="it-IT" sz="2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Light"/>
                  <a:ea typeface="+mn-ea"/>
                  <a:cs typeface="Arial"/>
                  <a:sym typeface="Titillium Web"/>
                </a:rPr>
                <a:t>Non sono stati aggiunti nuovi livelli funzionali di dominio e di foresta </a:t>
              </a:r>
            </a:p>
          </p:txBody>
        </p:sp>
        <p:sp>
          <p:nvSpPr>
            <p:cNvPr id="6" name="Shape 146">
              <a:extLst>
                <a:ext uri="{FF2B5EF4-FFF2-40B4-BE49-F238E27FC236}">
                  <a16:creationId xmlns:a16="http://schemas.microsoft.com/office/drawing/2014/main" id="{2C69ED8B-DF18-4F11-8D45-10C0654EA9F0}"/>
                </a:ext>
              </a:extLst>
            </p:cNvPr>
            <p:cNvSpPr/>
            <p:nvPr/>
          </p:nvSpPr>
          <p:spPr>
            <a:xfrm>
              <a:off x="1144074" y="1250628"/>
              <a:ext cx="9000000" cy="1620000"/>
            </a:xfrm>
            <a:prstGeom prst="chevron">
              <a:avLst>
                <a:gd name="adj" fmla="val 0"/>
              </a:avLst>
            </a:prstGeom>
            <a:solidFill>
              <a:srgbClr val="0070C0"/>
            </a:solidFill>
            <a:ln w="9525" cap="flat" cmpd="sng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2850" tIns="31425" rIns="62850" bIns="3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defTabSz="4445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>
                  <a:srgbClr val="FFFFFF"/>
                </a:buClr>
                <a:buSzPct val="25000"/>
                <a:buFontTx/>
                <a:buNone/>
                <a:tabLst/>
                <a:defRPr/>
              </a:pPr>
              <a:r>
                <a:rPr kumimoji="0" lang="it-IT" sz="2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Light"/>
                  <a:ea typeface="+mn-ea"/>
                  <a:cs typeface="Arial"/>
                  <a:sym typeface="Titillium Web"/>
                </a:rPr>
                <a:t>Per poter aggiungere un DC WS2019 il livello funzionale</a:t>
              </a:r>
              <a:br>
                <a:rPr kumimoji="0" lang="it-IT" sz="2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Light"/>
                  <a:ea typeface="+mn-ea"/>
                  <a:cs typeface="Arial"/>
                  <a:sym typeface="Titillium Web"/>
                </a:rPr>
              </a:br>
              <a:r>
                <a:rPr kumimoji="0" lang="it-IT" sz="2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Light"/>
                  <a:ea typeface="+mn-ea"/>
                  <a:cs typeface="Arial"/>
                  <a:sym typeface="Titillium Web"/>
                </a:rPr>
                <a:t>deve essere almeno Windows Server 2008</a:t>
              </a:r>
            </a:p>
          </p:txBody>
        </p:sp>
        <p:sp>
          <p:nvSpPr>
            <p:cNvPr id="7" name="Stella a 32 punte 6"/>
            <p:cNvSpPr>
              <a:spLocks noChangeAspect="1"/>
            </p:cNvSpPr>
            <p:nvPr/>
          </p:nvSpPr>
          <p:spPr bwMode="ltGray">
            <a:xfrm>
              <a:off x="10380000" y="1250628"/>
              <a:ext cx="1620000" cy="1620000"/>
            </a:xfrm>
            <a:prstGeom prst="star32">
              <a:avLst/>
            </a:prstGeom>
            <a:solidFill>
              <a:srgbClr val="9F2936"/>
            </a:solidFill>
            <a:ln w="12700" cap="flat" cmpd="sng" algn="ctr">
              <a:solidFill>
                <a:srgbClr val="9F2936"/>
              </a:solidFill>
              <a:prstDash val="solid"/>
              <a:miter lim="800000"/>
            </a:ln>
            <a:effectLst/>
          </p:spPr>
          <p:txBody>
            <a:bodyPr wrap="none" lIns="0" tIns="0" rIns="0" bIns="0" rtlCol="0" anchor="ctr"/>
            <a:lstStyle>
              <a:defPPr>
                <a:defRPr lang="it-IT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Condensed" pitchFamily="34" charset="0"/>
                  <a:ea typeface="+mn-ea"/>
                  <a:cs typeface="+mn-cs"/>
                </a:rPr>
                <a:t>Non è possibile</a:t>
              </a:r>
              <a:br>
                <a:rPr kumimoji="0" lang="it-IT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Condensed" pitchFamily="34" charset="0"/>
                  <a:ea typeface="+mn-ea"/>
                  <a:cs typeface="+mn-cs"/>
                </a:rPr>
              </a:br>
              <a:r>
                <a:rPr kumimoji="0" lang="it-IT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Condensed" pitchFamily="34" charset="0"/>
                  <a:ea typeface="+mn-ea"/>
                  <a:cs typeface="+mn-cs"/>
                </a:rPr>
                <a:t> avere</a:t>
              </a:r>
              <a:br>
                <a:rPr kumimoji="0" lang="it-IT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Condensed" pitchFamily="34" charset="0"/>
                  <a:ea typeface="+mn-ea"/>
                  <a:cs typeface="+mn-cs"/>
                </a:rPr>
              </a:br>
              <a:r>
                <a:rPr kumimoji="0" lang="it-IT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Condensed" pitchFamily="34" charset="0"/>
                  <a:ea typeface="+mn-ea"/>
                  <a:cs typeface="+mn-cs"/>
                </a:rPr>
                <a:t> DC WS2003</a:t>
              </a:r>
              <a:br>
                <a:rPr kumimoji="0" lang="it-IT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Condensed" pitchFamily="34" charset="0"/>
                  <a:ea typeface="+mn-ea"/>
                  <a:cs typeface="+mn-cs"/>
                </a:rPr>
              </a:br>
              <a:r>
                <a:rPr kumimoji="0" lang="it-IT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Condensed" pitchFamily="34" charset="0"/>
                  <a:ea typeface="+mn-ea"/>
                  <a:cs typeface="+mn-cs"/>
                </a:rPr>
                <a:t>(deprecati</a:t>
              </a:r>
              <a:br>
                <a:rPr kumimoji="0" lang="it-IT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Condensed" pitchFamily="34" charset="0"/>
                  <a:ea typeface="+mn-ea"/>
                  <a:cs typeface="+mn-cs"/>
                </a:rPr>
              </a:br>
              <a:r>
                <a:rPr kumimoji="0" lang="it-IT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Condensed" pitchFamily="34" charset="0"/>
                  <a:ea typeface="+mn-ea"/>
                  <a:cs typeface="+mn-cs"/>
                </a:rPr>
                <a:t>in WS2016)</a:t>
              </a:r>
            </a:p>
          </p:txBody>
        </p:sp>
        <p:sp>
          <p:nvSpPr>
            <p:cNvPr id="8" name="Shape 146">
              <a:extLst>
                <a:ext uri="{FF2B5EF4-FFF2-40B4-BE49-F238E27FC236}">
                  <a16:creationId xmlns:a16="http://schemas.microsoft.com/office/drawing/2014/main" id="{2C69ED8B-DF18-4F11-8D45-10C0654EA9F0}"/>
                </a:ext>
              </a:extLst>
            </p:cNvPr>
            <p:cNvSpPr/>
            <p:nvPr/>
          </p:nvSpPr>
          <p:spPr>
            <a:xfrm>
              <a:off x="1144074" y="3141499"/>
              <a:ext cx="9000000" cy="1440000"/>
            </a:xfrm>
            <a:prstGeom prst="chevron">
              <a:avLst>
                <a:gd name="adj" fmla="val 0"/>
              </a:avLst>
            </a:prstGeom>
            <a:solidFill>
              <a:srgbClr val="0070C0"/>
            </a:solidFill>
            <a:ln w="9525" cap="flat" cmpd="sng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2850" tIns="31425" rIns="62850" bIns="3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defTabSz="4445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>
                  <a:srgbClr val="FFFFFF"/>
                </a:buClr>
                <a:buSzPct val="25000"/>
                <a:buFontTx/>
                <a:buNone/>
                <a:tabLst/>
                <a:defRPr/>
              </a:pPr>
              <a:r>
                <a:rPr kumimoji="0" lang="it-IT" sz="2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Light"/>
                  <a:ea typeface="+mn-ea"/>
                  <a:cs typeface="Arial"/>
                  <a:sym typeface="Titillium Web"/>
                </a:rPr>
                <a:t>Per poter aggiungere un DC WS2019 la replica della SYSVOL</a:t>
              </a:r>
              <a:br>
                <a:rPr kumimoji="0" lang="it-IT" sz="2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Light"/>
                  <a:ea typeface="+mn-ea"/>
                  <a:cs typeface="Arial"/>
                  <a:sym typeface="Titillium Web"/>
                </a:rPr>
              </a:br>
              <a:r>
                <a:rPr kumimoji="0" lang="it-IT" sz="2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Light"/>
                  <a:ea typeface="+mn-ea"/>
                  <a:cs typeface="Arial"/>
                  <a:sym typeface="Titillium Web"/>
                </a:rPr>
                <a:t>deve avvenire tramite </a:t>
              </a:r>
              <a:r>
                <a:rPr kumimoji="0" lang="en-US" sz="2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Light"/>
                  <a:ea typeface="+mn-ea"/>
                  <a:cs typeface="Arial"/>
                  <a:sym typeface="Titillium Web"/>
                </a:rPr>
                <a:t>DFS-R</a:t>
              </a:r>
              <a:endParaRPr kumimoji="0" lang="it-IT" sz="2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Arial"/>
                <a:sym typeface="Titillium Web"/>
              </a:endParaRPr>
            </a:p>
          </p:txBody>
        </p:sp>
        <p:sp>
          <p:nvSpPr>
            <p:cNvPr id="9" name="Stella a 32 punte 8"/>
            <p:cNvSpPr>
              <a:spLocks noChangeAspect="1"/>
            </p:cNvSpPr>
            <p:nvPr/>
          </p:nvSpPr>
          <p:spPr bwMode="ltGray">
            <a:xfrm>
              <a:off x="10380000" y="3051499"/>
              <a:ext cx="1620000" cy="1620000"/>
            </a:xfrm>
            <a:prstGeom prst="star32">
              <a:avLst/>
            </a:prstGeom>
            <a:solidFill>
              <a:srgbClr val="9F2936"/>
            </a:solidFill>
            <a:ln w="12700" cap="flat" cmpd="sng" algn="ctr">
              <a:solidFill>
                <a:srgbClr val="9F2936"/>
              </a:solidFill>
              <a:prstDash val="solid"/>
              <a:miter lim="800000"/>
            </a:ln>
            <a:effectLst/>
          </p:spPr>
          <p:txBody>
            <a:bodyPr wrap="none" lIns="0" tIns="0" rIns="0" bIns="0" rtlCol="0" anchor="ctr"/>
            <a:lstStyle>
              <a:defPPr>
                <a:defRPr lang="it-IT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Condensed" pitchFamily="34" charset="0"/>
                  <a:ea typeface="+mn-ea"/>
                  <a:cs typeface="+mn-cs"/>
                </a:rPr>
                <a:t>Non è possibile</a:t>
              </a:r>
              <a:br>
                <a:rPr kumimoji="0" lang="it-IT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Condensed" pitchFamily="34" charset="0"/>
                  <a:ea typeface="+mn-ea"/>
                  <a:cs typeface="+mn-cs"/>
                </a:rPr>
              </a:br>
              <a:r>
                <a:rPr kumimoji="0" lang="it-IT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Condensed" pitchFamily="34" charset="0"/>
                  <a:ea typeface="+mn-ea"/>
                  <a:cs typeface="+mn-cs"/>
                </a:rPr>
                <a:t>utilizzare</a:t>
              </a:r>
              <a:br>
                <a:rPr kumimoji="0" lang="it-IT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Condensed" pitchFamily="34" charset="0"/>
                  <a:ea typeface="+mn-ea"/>
                  <a:cs typeface="+mn-cs"/>
                </a:rPr>
              </a:br>
              <a:r>
                <a:rPr kumimoji="0" lang="it-IT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Condensed" pitchFamily="34" charset="0"/>
                  <a:ea typeface="+mn-ea"/>
                  <a:cs typeface="+mn-cs"/>
                </a:rPr>
                <a:t>FRS</a:t>
              </a:r>
              <a:br>
                <a:rPr kumimoji="0" lang="it-IT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Condensed" pitchFamily="34" charset="0"/>
                  <a:ea typeface="+mn-ea"/>
                  <a:cs typeface="+mn-cs"/>
                </a:rPr>
              </a:br>
              <a:r>
                <a:rPr kumimoji="0" lang="it-IT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Condensed" pitchFamily="34" charset="0"/>
                  <a:ea typeface="+mn-ea"/>
                  <a:cs typeface="+mn-cs"/>
                </a:rPr>
                <a:t>(deprecato</a:t>
              </a:r>
              <a:br>
                <a:rPr kumimoji="0" lang="it-IT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Condensed" pitchFamily="34" charset="0"/>
                  <a:ea typeface="+mn-ea"/>
                  <a:cs typeface="+mn-cs"/>
                </a:rPr>
              </a:br>
              <a:r>
                <a:rPr kumimoji="0" lang="it-IT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Condensed" pitchFamily="34" charset="0"/>
                  <a:ea typeface="+mn-ea"/>
                  <a:cs typeface="+mn-cs"/>
                </a:rPr>
                <a:t>in WS2012)</a:t>
              </a:r>
            </a:p>
          </p:txBody>
        </p:sp>
        <p:sp>
          <p:nvSpPr>
            <p:cNvPr id="10" name="Stella a 32 punte 9"/>
            <p:cNvSpPr>
              <a:spLocks noChangeAspect="1"/>
            </p:cNvSpPr>
            <p:nvPr/>
          </p:nvSpPr>
          <p:spPr bwMode="ltGray">
            <a:xfrm>
              <a:off x="10380000" y="4838899"/>
              <a:ext cx="1620000" cy="1620000"/>
            </a:xfrm>
            <a:prstGeom prst="star32">
              <a:avLst/>
            </a:prstGeom>
            <a:solidFill>
              <a:srgbClr val="9F2936"/>
            </a:solidFill>
            <a:ln w="12700" cap="flat" cmpd="sng" algn="ctr">
              <a:solidFill>
                <a:srgbClr val="9F2936"/>
              </a:solidFill>
              <a:prstDash val="solid"/>
              <a:miter lim="800000"/>
            </a:ln>
            <a:effectLst/>
          </p:spPr>
          <p:txBody>
            <a:bodyPr wrap="none" lIns="0" tIns="0" rIns="0" bIns="0" rtlCol="0" anchor="ctr"/>
            <a:lstStyle>
              <a:defPPr>
                <a:defRPr lang="it-IT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Condensed" pitchFamily="34" charset="0"/>
                  <a:ea typeface="+mn-ea"/>
                  <a:cs typeface="+mn-cs"/>
                </a:rPr>
                <a:t>Non ci sono</a:t>
              </a:r>
              <a:br>
                <a:rPr kumimoji="0" lang="it-IT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Condensed" pitchFamily="34" charset="0"/>
                  <a:ea typeface="+mn-ea"/>
                  <a:cs typeface="+mn-cs"/>
                </a:rPr>
              </a:br>
              <a:r>
                <a:rPr kumimoji="0" lang="it-IT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Condensed" pitchFamily="34" charset="0"/>
                  <a:ea typeface="+mn-ea"/>
                  <a:cs typeface="+mn-cs"/>
                </a:rPr>
                <a:t>nuove funzionalità</a:t>
              </a:r>
            </a:p>
          </p:txBody>
        </p:sp>
      </p:grpSp>
      <p:sp>
        <p:nvSpPr>
          <p:cNvPr id="11" name="Rettangolo 10"/>
          <p:cNvSpPr/>
          <p:nvPr/>
        </p:nvSpPr>
        <p:spPr>
          <a:xfrm>
            <a:off x="0" y="6577799"/>
            <a:ext cx="664516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/>
            <a:r>
              <a:rPr lang="it-IT" sz="1200" dirty="0">
                <a:solidFill>
                  <a:srgbClr val="FFFFFF"/>
                </a:solidFill>
                <a:latin typeface="Segoe UI Light"/>
                <a:hlinkClick r:id="rId3"/>
              </a:rPr>
              <a:t>https://docs.microsoft.com/en-us/windows-server/identity/ad-ds/active-directory-functional-levels</a:t>
            </a:r>
            <a:endParaRPr lang="it-IT" sz="1200" dirty="0">
              <a:solidFill>
                <a:srgbClr val="FFFFFF"/>
              </a:solidFill>
              <a:latin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956576950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File Replication Service (FRS) Rimosso</a:t>
            </a:r>
          </a:p>
        </p:txBody>
      </p:sp>
      <p:grpSp>
        <p:nvGrpSpPr>
          <p:cNvPr id="3" name="Gruppo 2"/>
          <p:cNvGrpSpPr/>
          <p:nvPr/>
        </p:nvGrpSpPr>
        <p:grpSpPr>
          <a:xfrm>
            <a:off x="124176" y="1000188"/>
            <a:ext cx="3323357" cy="3833823"/>
            <a:chOff x="556479" y="1173610"/>
            <a:chExt cx="3323357" cy="3833823"/>
          </a:xfrm>
        </p:grpSpPr>
        <p:grpSp>
          <p:nvGrpSpPr>
            <p:cNvPr id="4" name="Gruppo 3"/>
            <p:cNvGrpSpPr/>
            <p:nvPr/>
          </p:nvGrpSpPr>
          <p:grpSpPr>
            <a:xfrm>
              <a:off x="565274" y="1296275"/>
              <a:ext cx="3314562" cy="3695045"/>
              <a:chOff x="565274" y="1313110"/>
              <a:chExt cx="3314562" cy="3695045"/>
            </a:xfrm>
          </p:grpSpPr>
          <p:pic>
            <p:nvPicPr>
              <p:cNvPr id="6" name="Immagine 5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7631" y="1313110"/>
                <a:ext cx="2609850" cy="3171825"/>
              </a:xfrm>
              <a:prstGeom prst="rect">
                <a:avLst/>
              </a:prstGeom>
            </p:spPr>
          </p:pic>
          <p:sp>
            <p:nvSpPr>
              <p:cNvPr id="7" name="Rettangolo 6"/>
              <p:cNvSpPr/>
              <p:nvPr/>
            </p:nvSpPr>
            <p:spPr>
              <a:xfrm>
                <a:off x="565274" y="4484935"/>
                <a:ext cx="331456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133A"/>
                    </a:solidFill>
                    <a:effectLst/>
                    <a:uLnTx/>
                    <a:uFillTx/>
                    <a:latin typeface="Segoe UI Light"/>
                  </a:rPr>
                  <a:t>LAN Manager Replication Service </a:t>
                </a:r>
                <a:r>
                  <a:rPr kumimoji="0" lang="it-IT" sz="1400" b="1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133A"/>
                    </a:solidFill>
                    <a:effectLst/>
                    <a:uLnTx/>
                    <a:uFillTx/>
                    <a:latin typeface="Segoe UI Light"/>
                  </a:rPr>
                  <a:t>Process</a:t>
                </a:r>
                <a:br>
                  <a:rPr kumimoji="0" lang="it-IT" sz="1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133A"/>
                    </a:solidFill>
                    <a:effectLst/>
                    <a:uLnTx/>
                    <a:uFillTx/>
                    <a:latin typeface="Segoe UI Light"/>
                  </a:rPr>
                </a:br>
                <a:r>
                  <a:rPr kumimoji="0" lang="it-IT" sz="1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133A"/>
                    </a:solidFill>
                    <a:effectLst/>
                    <a:uLnTx/>
                    <a:uFillTx/>
                    <a:latin typeface="Segoe UI Light"/>
                  </a:rPr>
                  <a:t>in Windows NT</a:t>
                </a:r>
              </a:p>
            </p:txBody>
          </p:sp>
        </p:grpSp>
        <p:sp>
          <p:nvSpPr>
            <p:cNvPr id="5" name="Rettangolo 4"/>
            <p:cNvSpPr/>
            <p:nvPr/>
          </p:nvSpPr>
          <p:spPr bwMode="ltGray">
            <a:xfrm>
              <a:off x="556479" y="1173610"/>
              <a:ext cx="3315600" cy="3833823"/>
            </a:xfrm>
            <a:prstGeom prst="rect">
              <a:avLst/>
            </a:prstGeom>
            <a:noFill/>
            <a:ln w="19050" cap="flat" cmpd="thickThin" algn="ctr">
              <a:solidFill>
                <a:srgbClr val="00133A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Condensed" pitchFamily="34" charset="0"/>
              </a:endParaRPr>
            </a:p>
          </p:txBody>
        </p:sp>
      </p:grpSp>
      <p:grpSp>
        <p:nvGrpSpPr>
          <p:cNvPr id="8" name="Gruppo 7"/>
          <p:cNvGrpSpPr/>
          <p:nvPr/>
        </p:nvGrpSpPr>
        <p:grpSpPr>
          <a:xfrm>
            <a:off x="4091680" y="1005576"/>
            <a:ext cx="3315600" cy="3833823"/>
            <a:chOff x="4076447" y="1179758"/>
            <a:chExt cx="3315600" cy="3833823"/>
          </a:xfrm>
        </p:grpSpPr>
        <p:grpSp>
          <p:nvGrpSpPr>
            <p:cNvPr id="9" name="Gruppo 8"/>
            <p:cNvGrpSpPr/>
            <p:nvPr/>
          </p:nvGrpSpPr>
          <p:grpSpPr>
            <a:xfrm>
              <a:off x="4424560" y="1407914"/>
              <a:ext cx="2619375" cy="3600241"/>
              <a:chOff x="5258065" y="1441697"/>
              <a:chExt cx="2619375" cy="3600241"/>
            </a:xfrm>
          </p:grpSpPr>
          <p:pic>
            <p:nvPicPr>
              <p:cNvPr id="11" name="Immagine 10" descr="Cc960677.DGBF_07(en-us,TechNet.10).gif"/>
              <p:cNvPicPr/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58065" y="1441697"/>
                <a:ext cx="2619375" cy="291465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2" name="Rettangolo 11"/>
              <p:cNvSpPr/>
              <p:nvPr/>
            </p:nvSpPr>
            <p:spPr>
              <a:xfrm>
                <a:off x="5620346" y="4518718"/>
                <a:ext cx="189481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133A"/>
                    </a:solidFill>
                    <a:effectLst/>
                    <a:uLnTx/>
                    <a:uFillTx/>
                    <a:latin typeface="Segoe UI Light"/>
                  </a:rPr>
                  <a:t>File Replication Service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133A"/>
                    </a:solidFill>
                    <a:effectLst/>
                    <a:uLnTx/>
                    <a:uFillTx/>
                    <a:latin typeface="Segoe UI Light"/>
                  </a:rPr>
                  <a:t>In Windows 2000</a:t>
                </a:r>
              </a:p>
            </p:txBody>
          </p:sp>
        </p:grpSp>
        <p:sp>
          <p:nvSpPr>
            <p:cNvPr id="10" name="Rettangolo 9"/>
            <p:cNvSpPr/>
            <p:nvPr/>
          </p:nvSpPr>
          <p:spPr bwMode="ltGray">
            <a:xfrm>
              <a:off x="4076447" y="1179758"/>
              <a:ext cx="3315600" cy="3833823"/>
            </a:xfrm>
            <a:prstGeom prst="rect">
              <a:avLst/>
            </a:prstGeom>
            <a:noFill/>
            <a:ln w="19050" cap="flat" cmpd="thickThin" algn="ctr">
              <a:solidFill>
                <a:srgbClr val="00133A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Condensed" pitchFamily="34" charset="0"/>
              </a:endParaRPr>
            </a:p>
          </p:txBody>
        </p:sp>
      </p:grpSp>
      <p:grpSp>
        <p:nvGrpSpPr>
          <p:cNvPr id="13" name="Gruppo 12"/>
          <p:cNvGrpSpPr/>
          <p:nvPr/>
        </p:nvGrpSpPr>
        <p:grpSpPr>
          <a:xfrm>
            <a:off x="8051428" y="1000188"/>
            <a:ext cx="4020963" cy="3859172"/>
            <a:chOff x="7475636" y="1173609"/>
            <a:chExt cx="4020963" cy="3859172"/>
          </a:xfrm>
        </p:grpSpPr>
        <p:pic>
          <p:nvPicPr>
            <p:cNvPr id="14" name="Immagine 13" descr="DFS Client and Root Server Architecture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52420" y="1279439"/>
              <a:ext cx="3867394" cy="3171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" name="Rettangolo 14"/>
            <p:cNvSpPr/>
            <p:nvPr/>
          </p:nvSpPr>
          <p:spPr>
            <a:xfrm>
              <a:off x="8102441" y="4509561"/>
              <a:ext cx="2765244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00133A"/>
                  </a:solidFill>
                  <a:effectLst/>
                  <a:uLnTx/>
                  <a:uFillTx/>
                  <a:latin typeface="Segoe UI Light"/>
                </a:rPr>
                <a:t>Distributed File Service Replication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00133A"/>
                  </a:solidFill>
                  <a:effectLst/>
                  <a:uLnTx/>
                  <a:uFillTx/>
                  <a:latin typeface="Segoe UI Light"/>
                </a:rPr>
                <a:t>In Windows Server 2008</a:t>
              </a:r>
            </a:p>
          </p:txBody>
        </p:sp>
        <p:sp>
          <p:nvSpPr>
            <p:cNvPr id="16" name="Rettangolo 15"/>
            <p:cNvSpPr/>
            <p:nvPr/>
          </p:nvSpPr>
          <p:spPr bwMode="ltGray">
            <a:xfrm>
              <a:off x="7475636" y="1173609"/>
              <a:ext cx="4020963" cy="3833823"/>
            </a:xfrm>
            <a:prstGeom prst="rect">
              <a:avLst/>
            </a:prstGeom>
            <a:noFill/>
            <a:ln w="19050" cap="flat" cmpd="thickThin" algn="ctr">
              <a:solidFill>
                <a:srgbClr val="00133A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Condensed" pitchFamily="34" charset="0"/>
              </a:endParaRPr>
            </a:p>
          </p:txBody>
        </p:sp>
      </p:grpSp>
      <p:grpSp>
        <p:nvGrpSpPr>
          <p:cNvPr id="17" name="Gruppo 16"/>
          <p:cNvGrpSpPr/>
          <p:nvPr/>
        </p:nvGrpSpPr>
        <p:grpSpPr>
          <a:xfrm>
            <a:off x="119063" y="4996344"/>
            <a:ext cx="11953328" cy="1767063"/>
            <a:chOff x="119063" y="5450521"/>
            <a:chExt cx="11953328" cy="1767063"/>
          </a:xfrm>
        </p:grpSpPr>
        <p:sp>
          <p:nvSpPr>
            <p:cNvPr id="18" name="Rettangolo 17"/>
            <p:cNvSpPr/>
            <p:nvPr/>
          </p:nvSpPr>
          <p:spPr bwMode="ltGray">
            <a:xfrm>
              <a:off x="119063" y="5450521"/>
              <a:ext cx="11953328" cy="1767063"/>
            </a:xfrm>
            <a:prstGeom prst="rect">
              <a:avLst/>
            </a:prstGeom>
            <a:solidFill>
              <a:srgbClr val="00133A"/>
            </a:solidFill>
            <a:ln w="48000" cap="flat" cmpd="thickThin" algn="ctr">
              <a:noFill/>
              <a:prstDash val="solid"/>
            </a:ln>
            <a:effectLst/>
          </p:spPr>
          <p:txBody>
            <a:bodyPr rtlCol="0" anchor="t"/>
            <a:lstStyle/>
            <a:p>
              <a:pPr marL="118872" defTabSz="914400">
                <a:buClr>
                  <a:srgbClr val="006699"/>
                </a:buClr>
                <a:buSzPct val="80000"/>
                <a:defRPr/>
              </a:pPr>
              <a:r>
                <a:rPr lang="it-IT" sz="2400" b="1" kern="0" dirty="0">
                  <a:ln w="11430"/>
                  <a:solidFill>
                    <a:srgbClr val="F7C94E"/>
                  </a:solidFill>
                  <a:latin typeface="Segoe UI Light"/>
                  <a:cs typeface="Calibri"/>
                </a:rPr>
                <a:t>Migrazione da FRS a DFS</a:t>
              </a:r>
            </a:p>
          </p:txBody>
        </p:sp>
        <p:sp>
          <p:nvSpPr>
            <p:cNvPr id="19" name="Rettangolo 18"/>
            <p:cNvSpPr/>
            <p:nvPr/>
          </p:nvSpPr>
          <p:spPr>
            <a:xfrm>
              <a:off x="119063" y="5942002"/>
              <a:ext cx="11953328" cy="1275581"/>
            </a:xfrm>
            <a:prstGeom prst="rect">
              <a:avLst/>
            </a:prstGeom>
          </p:spPr>
          <p:txBody>
            <a:bodyPr>
              <a:noAutofit/>
            </a:bodyPr>
            <a:lstStyle/>
            <a:p>
              <a:pPr defTabSz="914400">
                <a:defRPr/>
              </a:pPr>
              <a:r>
                <a:rPr lang="it-IT" b="1" kern="0" dirty="0">
                  <a:solidFill>
                    <a:srgbClr val="FFFFFF"/>
                  </a:solidFill>
                  <a:latin typeface="Segoe UI Light"/>
                </a:rPr>
                <a:t>I </a:t>
              </a:r>
              <a:r>
                <a:rPr lang="it-IT" b="1" kern="0" dirty="0" err="1">
                  <a:solidFill>
                    <a:srgbClr val="FFFFFF"/>
                  </a:solidFill>
                  <a:latin typeface="Segoe UI Light"/>
                </a:rPr>
                <a:t>dominii</a:t>
              </a:r>
              <a:r>
                <a:rPr lang="it-IT" b="1" kern="0" dirty="0">
                  <a:solidFill>
                    <a:srgbClr val="FFFFFF"/>
                  </a:solidFill>
                  <a:latin typeface="Segoe UI Light"/>
                </a:rPr>
                <a:t> con livello funzionale WS2008 o superiore possono utilizzare la DFS per la replica della SYSVOL</a:t>
              </a:r>
            </a:p>
            <a:p>
              <a:pPr defTabSz="914400">
                <a:defRPr/>
              </a:pPr>
              <a:r>
                <a:rPr lang="it-IT" b="1" kern="0" dirty="0">
                  <a:solidFill>
                    <a:srgbClr val="FFFFFF"/>
                  </a:solidFill>
                  <a:latin typeface="Segoe UI Light"/>
                </a:rPr>
                <a:t>I </a:t>
              </a:r>
              <a:r>
                <a:rPr lang="it-IT" b="1" kern="0" dirty="0" err="1">
                  <a:solidFill>
                    <a:srgbClr val="FFFFFF"/>
                  </a:solidFill>
                  <a:latin typeface="Segoe UI Light"/>
                </a:rPr>
                <a:t>dominii</a:t>
              </a:r>
              <a:r>
                <a:rPr lang="it-IT" b="1" kern="0" dirty="0">
                  <a:solidFill>
                    <a:srgbClr val="FFFFFF"/>
                  </a:solidFill>
                  <a:latin typeface="Segoe UI Light"/>
                </a:rPr>
                <a:t> creati con livello funzionale inferiore a WS2008 necessitano della migrazione da FRS a DFS</a:t>
              </a:r>
              <a:br>
                <a:rPr lang="it-IT" b="1" kern="0" dirty="0">
                  <a:solidFill>
                    <a:srgbClr val="FFFFFF"/>
                  </a:solidFill>
                  <a:latin typeface="Segoe UI Light"/>
                </a:rPr>
              </a:br>
              <a:endParaRPr lang="it-IT" b="1" kern="0" dirty="0">
                <a:solidFill>
                  <a:srgbClr val="FFFFFF"/>
                </a:solidFill>
                <a:latin typeface="Segoe UI Light"/>
              </a:endParaRPr>
            </a:p>
            <a:p>
              <a:pPr defTabSz="914400"/>
              <a:r>
                <a:rPr lang="it-IT" sz="1200" b="1" kern="0" dirty="0">
                  <a:solidFill>
                    <a:srgbClr val="FFFFFF"/>
                  </a:solidFill>
                  <a:latin typeface="Segoe UI Light"/>
                </a:rPr>
                <a:t>KB4493934 </a:t>
              </a:r>
              <a:r>
                <a:rPr lang="en-US" sz="1200" b="1" kern="0" dirty="0">
                  <a:solidFill>
                    <a:srgbClr val="FFFFFF"/>
                  </a:solidFill>
                  <a:latin typeface="Segoe UI Light"/>
                </a:rPr>
                <a:t>SYSVOL DFSR Migration fails after you in-place upgrade a domain controller to Windows Server 2019 </a:t>
              </a:r>
              <a:br>
                <a:rPr lang="en-US" sz="1200" kern="0" dirty="0">
                  <a:solidFill>
                    <a:srgbClr val="FFFFFF"/>
                  </a:solidFill>
                  <a:latin typeface="Segoe UI Light"/>
                </a:rPr>
              </a:br>
              <a:r>
                <a:rPr lang="en-US" sz="1200" kern="0" dirty="0">
                  <a:solidFill>
                    <a:srgbClr val="FFFFFF"/>
                  </a:solidFill>
                  <a:latin typeface="Segoe UI Light"/>
                  <a:hlinkClick r:id="rId5"/>
                </a:rPr>
                <a:t>https://support.microsoft.com/en-us/help/4493934/sysvol-dfsr-migration-fails-in-place-upgrade-dc</a:t>
              </a:r>
              <a:r>
                <a:rPr lang="en-US" sz="1200" kern="0" dirty="0">
                  <a:solidFill>
                    <a:srgbClr val="FFFFFF"/>
                  </a:solidFill>
                  <a:latin typeface="Segoe UI Light"/>
                </a:rPr>
                <a:t> </a:t>
              </a:r>
              <a:endParaRPr lang="it-IT" sz="1200" kern="0" dirty="0">
                <a:solidFill>
                  <a:srgbClr val="FFFFFF"/>
                </a:solidFill>
                <a:latin typeface="Segoe UI Light"/>
              </a:endParaRPr>
            </a:p>
          </p:txBody>
        </p:sp>
      </p:grpSp>
      <p:sp>
        <p:nvSpPr>
          <p:cNvPr id="20" name="Stella a 32 punte 19"/>
          <p:cNvSpPr>
            <a:spLocks noChangeAspect="1"/>
          </p:cNvSpPr>
          <p:nvPr/>
        </p:nvSpPr>
        <p:spPr bwMode="ltGray">
          <a:xfrm>
            <a:off x="6693692" y="3967750"/>
            <a:ext cx="1260000" cy="1260000"/>
          </a:xfrm>
          <a:prstGeom prst="star32">
            <a:avLst/>
          </a:prstGeom>
          <a:solidFill>
            <a:srgbClr val="9F2936"/>
          </a:solidFill>
          <a:ln w="12700" cap="flat" cmpd="sng" algn="ctr">
            <a:solidFill>
              <a:srgbClr val="9F2936"/>
            </a:solidFill>
            <a:prstDash val="solid"/>
            <a:miter lim="800000"/>
          </a:ln>
          <a:effectLst/>
        </p:spPr>
        <p:txBody>
          <a:bodyPr wrap="none"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Condensed" pitchFamily="34" charset="0"/>
                <a:ea typeface="+mn-ea"/>
                <a:cs typeface="+mn-cs"/>
              </a:rPr>
              <a:t>Deprecato</a:t>
            </a:r>
            <a:br>
              <a:rPr kumimoji="0" lang="it-IT" sz="1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Condensed" pitchFamily="34" charset="0"/>
                <a:ea typeface="+mn-ea"/>
                <a:cs typeface="+mn-cs"/>
              </a:rPr>
            </a:br>
            <a:r>
              <a:rPr kumimoji="0" lang="it-IT" sz="1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Condensed" pitchFamily="34" charset="0"/>
                <a:ea typeface="+mn-ea"/>
                <a:cs typeface="+mn-cs"/>
              </a:rPr>
              <a:t>in</a:t>
            </a:r>
            <a:br>
              <a:rPr kumimoji="0" lang="it-IT" sz="1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Condensed" pitchFamily="34" charset="0"/>
                <a:ea typeface="+mn-ea"/>
                <a:cs typeface="+mn-cs"/>
              </a:rPr>
            </a:br>
            <a:r>
              <a:rPr kumimoji="0" lang="it-IT" sz="1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Condensed" pitchFamily="34" charset="0"/>
                <a:ea typeface="+mn-ea"/>
                <a:cs typeface="+mn-cs"/>
              </a:rPr>
              <a:t>WS2012</a:t>
            </a:r>
          </a:p>
        </p:txBody>
      </p:sp>
    </p:spTree>
    <p:extLst>
      <p:ext uri="{BB962C8B-B14F-4D97-AF65-F5344CB8AC3E}">
        <p14:creationId xmlns:p14="http://schemas.microsoft.com/office/powerpoint/2010/main" val="3507664376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Migrazione replica </a:t>
            </a:r>
            <a:r>
              <a:rPr lang="it-IT" dirty="0" err="1"/>
              <a:t>Sysvol</a:t>
            </a:r>
            <a:r>
              <a:rPr lang="it-IT" dirty="0"/>
              <a:t> da </a:t>
            </a:r>
            <a:r>
              <a:rPr lang="it-IT" dirty="0" err="1"/>
              <a:t>Frs</a:t>
            </a:r>
            <a:r>
              <a:rPr lang="it-IT" dirty="0"/>
              <a:t> a </a:t>
            </a:r>
            <a:r>
              <a:rPr lang="it-IT" dirty="0" err="1"/>
              <a:t>Dfs</a:t>
            </a:r>
            <a:endParaRPr lang="it-IT" b="0" dirty="0"/>
          </a:p>
        </p:txBody>
      </p:sp>
      <p:grpSp>
        <p:nvGrpSpPr>
          <p:cNvPr id="12" name="Gruppo 11"/>
          <p:cNvGrpSpPr/>
          <p:nvPr/>
        </p:nvGrpSpPr>
        <p:grpSpPr>
          <a:xfrm>
            <a:off x="119063" y="1268760"/>
            <a:ext cx="6048945" cy="1966118"/>
            <a:chOff x="119063" y="1052737"/>
            <a:chExt cx="6480720" cy="1966118"/>
          </a:xfrm>
        </p:grpSpPr>
        <p:sp>
          <p:nvSpPr>
            <p:cNvPr id="13" name="Rettangolo 12"/>
            <p:cNvSpPr/>
            <p:nvPr/>
          </p:nvSpPr>
          <p:spPr bwMode="ltGray">
            <a:xfrm>
              <a:off x="119063" y="1052737"/>
              <a:ext cx="6480720" cy="1966118"/>
            </a:xfrm>
            <a:prstGeom prst="rect">
              <a:avLst/>
            </a:prstGeom>
            <a:solidFill>
              <a:srgbClr val="1B587C"/>
            </a:solidFill>
            <a:ln w="48000" cap="flat" cmpd="thickThin" algn="ctr">
              <a:noFill/>
              <a:prstDash val="solid"/>
            </a:ln>
            <a:effectLst/>
          </p:spPr>
          <p:txBody>
            <a:bodyPr rtlCol="0" anchor="t"/>
            <a:lstStyle/>
            <a:p>
              <a:pPr marL="118872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6699"/>
                </a:buClr>
                <a:buSzPct val="80000"/>
                <a:buFontTx/>
                <a:buNone/>
                <a:tabLst/>
                <a:defRPr/>
              </a:pPr>
              <a:r>
                <a:rPr kumimoji="0" lang="it-IT" sz="2800" b="1" i="0" u="none" strike="noStrike" kern="0" cap="none" spc="0" normalizeH="0" baseline="0" noProof="0" dirty="0">
                  <a:ln w="11430"/>
                  <a:solidFill>
                    <a:srgbClr val="FFFFFF"/>
                  </a:solidFill>
                  <a:effectLst/>
                  <a:uLnTx/>
                  <a:uFillTx/>
                  <a:latin typeface="Segoe UI Light"/>
                  <a:cs typeface="Calibri"/>
                </a:rPr>
                <a:t>Vantaggi della replica DFS</a:t>
              </a:r>
            </a:p>
          </p:txBody>
        </p:sp>
        <p:sp>
          <p:nvSpPr>
            <p:cNvPr id="14" name="Rettangolo 13"/>
            <p:cNvSpPr/>
            <p:nvPr/>
          </p:nvSpPr>
          <p:spPr>
            <a:xfrm>
              <a:off x="119063" y="1517605"/>
              <a:ext cx="6480720" cy="1191316"/>
            </a:xfrm>
            <a:prstGeom prst="rect">
              <a:avLst/>
            </a:prstGeom>
          </p:spPr>
          <p:txBody>
            <a:bodyPr>
              <a:noAutofit/>
            </a:bodyPr>
            <a:lstStyle/>
            <a:p>
              <a:pPr marL="285750" marR="0" lvl="0" indent="-28575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it-IT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/>
                </a:rPr>
                <a:t>Maggior efficienza</a:t>
              </a:r>
            </a:p>
            <a:p>
              <a:pPr marL="285750" marR="0" lvl="0" indent="-28575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it-IT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/>
                </a:rPr>
                <a:t>Maggior scalabilità</a:t>
              </a:r>
            </a:p>
            <a:p>
              <a:pPr marL="285750" marR="0" lvl="0" indent="-28575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it-IT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/>
                </a:rPr>
                <a:t>Banda ridotta grazie all’</a:t>
              </a:r>
              <a:r>
                <a:rPr kumimoji="0" lang="it-IT" sz="18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/>
                </a:rPr>
                <a:t>algoritimo</a:t>
              </a:r>
              <a:r>
                <a:rPr kumimoji="0" lang="it-IT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/>
                </a:rPr>
                <a:t> Remote </a:t>
              </a:r>
              <a:r>
                <a:rPr kumimoji="0" lang="it-IT" sz="18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/>
                </a:rPr>
                <a:t>Differential</a:t>
              </a:r>
              <a:r>
                <a:rPr kumimoji="0" lang="it-IT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/>
                </a:rPr>
                <a:t> </a:t>
              </a:r>
              <a:r>
                <a:rPr kumimoji="0" lang="it-IT" sz="18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/>
                </a:rPr>
                <a:t>Compression</a:t>
              </a:r>
              <a:r>
                <a:rPr kumimoji="0" lang="it-IT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/>
                </a:rPr>
                <a:t> (RDC) </a:t>
              </a:r>
            </a:p>
            <a:p>
              <a:pPr marL="285750" marR="0" lvl="0" indent="-28575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it-IT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/>
                </a:rPr>
                <a:t>Meccanismo di auto ripristino da eventuali corruzioni</a:t>
              </a:r>
            </a:p>
          </p:txBody>
        </p:sp>
      </p:grpSp>
      <p:grpSp>
        <p:nvGrpSpPr>
          <p:cNvPr id="15" name="Gruppo 14"/>
          <p:cNvGrpSpPr/>
          <p:nvPr/>
        </p:nvGrpSpPr>
        <p:grpSpPr>
          <a:xfrm>
            <a:off x="119063" y="3389812"/>
            <a:ext cx="6048945" cy="2245125"/>
            <a:chOff x="119063" y="1052737"/>
            <a:chExt cx="6480720" cy="2245125"/>
          </a:xfrm>
        </p:grpSpPr>
        <p:sp>
          <p:nvSpPr>
            <p:cNvPr id="16" name="Rettangolo 15"/>
            <p:cNvSpPr/>
            <p:nvPr/>
          </p:nvSpPr>
          <p:spPr bwMode="ltGray">
            <a:xfrm>
              <a:off x="119063" y="1052737"/>
              <a:ext cx="6480720" cy="2245125"/>
            </a:xfrm>
            <a:prstGeom prst="rect">
              <a:avLst/>
            </a:prstGeom>
            <a:solidFill>
              <a:srgbClr val="1B587C"/>
            </a:solidFill>
            <a:ln w="48000" cap="flat" cmpd="thickThin" algn="ctr">
              <a:noFill/>
              <a:prstDash val="solid"/>
            </a:ln>
            <a:effectLst/>
          </p:spPr>
          <p:txBody>
            <a:bodyPr rtlCol="0" anchor="t"/>
            <a:lstStyle/>
            <a:p>
              <a:pPr marL="118872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6699"/>
                </a:buClr>
                <a:buSzPct val="80000"/>
                <a:buFontTx/>
                <a:buNone/>
                <a:tabLst/>
                <a:defRPr/>
              </a:pPr>
              <a:r>
                <a:rPr kumimoji="0" lang="it-IT" sz="2800" b="1" i="0" u="none" strike="noStrike" kern="0" cap="none" spc="0" normalizeH="0" baseline="0" noProof="0" dirty="0">
                  <a:ln w="11430"/>
                  <a:solidFill>
                    <a:srgbClr val="FFFFFF"/>
                  </a:solidFill>
                  <a:effectLst/>
                  <a:uLnTx/>
                  <a:uFillTx/>
                  <a:latin typeface="Segoe UI Light"/>
                  <a:cs typeface="Calibri"/>
                </a:rPr>
                <a:t>Requisiti della replica DFS</a:t>
              </a:r>
            </a:p>
          </p:txBody>
        </p:sp>
        <p:sp>
          <p:nvSpPr>
            <p:cNvPr id="17" name="Rettangolo 16"/>
            <p:cNvSpPr/>
            <p:nvPr/>
          </p:nvSpPr>
          <p:spPr>
            <a:xfrm>
              <a:off x="119063" y="1517605"/>
              <a:ext cx="6480720" cy="1695372"/>
            </a:xfrm>
            <a:prstGeom prst="rect">
              <a:avLst/>
            </a:prstGeom>
          </p:spPr>
          <p:txBody>
            <a:bodyPr>
              <a:noAutofit/>
            </a:bodyPr>
            <a:lstStyle/>
            <a:p>
              <a:pPr marL="285750" marR="0" lvl="0" indent="-28575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it-IT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/>
                </a:rPr>
                <a:t>Livello funzionale di domino Windows Server 2008 o superiore</a:t>
              </a:r>
            </a:p>
            <a:p>
              <a:pPr marL="285750" marR="0" lvl="0" indent="-28575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it-IT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/>
                </a:rPr>
                <a:t>Ultima versione di </a:t>
              </a:r>
              <a:r>
                <a:rPr kumimoji="0" lang="it-IT" sz="18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/>
                </a:rPr>
                <a:t>Robocopy</a:t>
              </a:r>
              <a:r>
                <a:rPr kumimoji="0" lang="it-IT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/>
                </a:rPr>
                <a:t> (KB968429 per WS2008/R2 e KB2951262 per WS2012/R2)</a:t>
              </a:r>
            </a:p>
            <a:p>
              <a:pPr marL="285750" marR="0" lvl="0" indent="-28575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it-IT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/>
                </a:rPr>
                <a:t>Spazio libero su volume su cui risiede la SYSVOL pari alla dimensione della SYSVOL più 10% su ogni DC</a:t>
              </a:r>
            </a:p>
          </p:txBody>
        </p:sp>
      </p:grpSp>
      <p:sp>
        <p:nvSpPr>
          <p:cNvPr id="18" name="Rettangolo 17"/>
          <p:cNvSpPr/>
          <p:nvPr/>
        </p:nvSpPr>
        <p:spPr>
          <a:xfrm>
            <a:off x="119063" y="5778953"/>
            <a:ext cx="6053272" cy="1077218"/>
          </a:xfrm>
          <a:prstGeom prst="rect">
            <a:avLst/>
          </a:prstGeom>
          <a:solidFill>
            <a:sysClr val="window" lastClr="FFFFFF">
              <a:lumMod val="65000"/>
            </a:sysClr>
          </a:solidFill>
        </p:spPr>
        <p:txBody>
          <a:bodyPr wrap="square"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600" b="0" i="1" u="none" strike="noStrike" kern="0" cap="none" spc="0" normalizeH="0" baseline="0" noProof="0" dirty="0">
                <a:ln>
                  <a:noFill/>
                </a:ln>
                <a:solidFill>
                  <a:srgbClr val="00133A"/>
                </a:solidFill>
                <a:effectLst/>
                <a:uLnTx/>
                <a:uFillTx/>
                <a:latin typeface="Segoe UI Light"/>
              </a:rPr>
              <a:t>Per trovare l’ultima versione di </a:t>
            </a:r>
            <a:r>
              <a:rPr kumimoji="0" lang="it-IT" sz="1600" b="0" i="1" u="none" strike="noStrike" kern="0" cap="none" spc="0" normalizeH="0" baseline="0" noProof="0" dirty="0" err="1">
                <a:ln>
                  <a:noFill/>
                </a:ln>
                <a:solidFill>
                  <a:srgbClr val="00133A"/>
                </a:solidFill>
                <a:effectLst/>
                <a:uLnTx/>
                <a:uFillTx/>
                <a:latin typeface="Segoe UI Light"/>
              </a:rPr>
              <a:t>Robocopy</a:t>
            </a:r>
            <a:r>
              <a:rPr kumimoji="0" lang="it-IT" sz="1600" b="0" i="1" u="none" strike="noStrike" kern="0" cap="none" spc="0" normalizeH="0" baseline="0" noProof="0" dirty="0">
                <a:ln>
                  <a:noFill/>
                </a:ln>
                <a:solidFill>
                  <a:srgbClr val="00133A"/>
                </a:solidFill>
                <a:effectLst/>
                <a:uLnTx/>
                <a:uFillTx/>
                <a:latin typeface="Segoe UI Light"/>
              </a:rPr>
              <a:t> utilizzare la seguente </a:t>
            </a:r>
            <a:r>
              <a:rPr kumimoji="0" lang="it-IT" sz="1600" b="0" i="1" u="none" strike="noStrike" kern="0" cap="none" spc="0" normalizeH="0" baseline="0" noProof="0" dirty="0" err="1">
                <a:ln>
                  <a:noFill/>
                </a:ln>
                <a:solidFill>
                  <a:srgbClr val="00133A"/>
                </a:solidFill>
                <a:effectLst/>
                <a:uLnTx/>
                <a:uFillTx/>
                <a:latin typeface="Segoe UI Light"/>
              </a:rPr>
              <a:t>query</a:t>
            </a:r>
            <a:r>
              <a:rPr kumimoji="0" lang="it-IT" sz="1600" b="0" i="1" u="none" strike="noStrike" kern="0" cap="none" spc="0" normalizeH="0" baseline="0" noProof="0" dirty="0">
                <a:ln>
                  <a:noFill/>
                </a:ln>
                <a:solidFill>
                  <a:srgbClr val="00133A"/>
                </a:solidFill>
                <a:effectLst/>
                <a:uLnTx/>
                <a:uFillTx/>
                <a:latin typeface="Segoe UI Light"/>
              </a:rPr>
              <a:t> in http://support.microsoft.com/ selezionando l’ultimo ID: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600" b="1" i="0" u="none" strike="noStrike" kern="0" cap="none" spc="0" normalizeH="0" baseline="0" noProof="0" dirty="0">
                <a:ln>
                  <a:noFill/>
                </a:ln>
                <a:solidFill>
                  <a:srgbClr val="00133A"/>
                </a:solidFill>
                <a:effectLst/>
                <a:uLnTx/>
                <a:uFillTx/>
                <a:latin typeface="Segoe UI Light"/>
              </a:rPr>
              <a:t>robocopy.exe </a:t>
            </a:r>
            <a:r>
              <a:rPr kumimoji="0" lang="it-IT" sz="1600" b="1" i="0" u="none" strike="noStrike" kern="0" cap="none" spc="0" normalizeH="0" baseline="0" noProof="0" dirty="0" err="1">
                <a:ln>
                  <a:noFill/>
                </a:ln>
                <a:solidFill>
                  <a:srgbClr val="00133A"/>
                </a:solidFill>
                <a:effectLst/>
                <a:uLnTx/>
                <a:uFillTx/>
                <a:latin typeface="Segoe UI Light"/>
              </a:rPr>
              <a:t>kbqfe</a:t>
            </a:r>
            <a:r>
              <a:rPr kumimoji="0" lang="it-IT" sz="1600" b="1" i="0" u="none" strike="noStrike" kern="0" cap="none" spc="0" normalizeH="0" baseline="0" noProof="0" dirty="0">
                <a:ln>
                  <a:noFill/>
                </a:ln>
                <a:solidFill>
                  <a:srgbClr val="00133A"/>
                </a:solidFill>
                <a:effectLst/>
                <a:uLnTx/>
                <a:uFillTx/>
                <a:latin typeface="Segoe UI Light"/>
              </a:rPr>
              <a:t> "</a:t>
            </a:r>
            <a:r>
              <a:rPr kumimoji="0" lang="it-IT" sz="1600" b="1" i="1" u="none" strike="noStrike" kern="0" cap="none" spc="0" normalizeH="0" baseline="0" noProof="0" dirty="0">
                <a:ln>
                  <a:noFill/>
                </a:ln>
                <a:solidFill>
                  <a:srgbClr val="00133A"/>
                </a:solidFill>
                <a:effectLst/>
                <a:uLnTx/>
                <a:uFillTx/>
                <a:latin typeface="Segoe UI Light"/>
              </a:rPr>
              <a:t>&lt;</a:t>
            </a:r>
            <a:r>
              <a:rPr kumimoji="0" lang="it-IT" sz="1600" b="1" i="1" u="none" strike="noStrike" kern="0" cap="none" spc="0" normalizeH="0" baseline="0" noProof="0" dirty="0" err="1">
                <a:ln>
                  <a:noFill/>
                </a:ln>
                <a:solidFill>
                  <a:srgbClr val="00133A"/>
                </a:solidFill>
                <a:effectLst/>
                <a:uLnTx/>
                <a:uFillTx/>
                <a:latin typeface="Segoe UI Light"/>
              </a:rPr>
              <a:t>operating</a:t>
            </a:r>
            <a:r>
              <a:rPr kumimoji="0" lang="it-IT" sz="1600" b="1" i="1" u="none" strike="noStrike" kern="0" cap="none" spc="0" normalizeH="0" baseline="0" noProof="0" dirty="0">
                <a:ln>
                  <a:noFill/>
                </a:ln>
                <a:solidFill>
                  <a:srgbClr val="00133A"/>
                </a:solidFill>
                <a:effectLst/>
                <a:uLnTx/>
                <a:uFillTx/>
                <a:latin typeface="Segoe UI Light"/>
              </a:rPr>
              <a:t> </a:t>
            </a:r>
            <a:r>
              <a:rPr kumimoji="0" lang="it-IT" sz="1600" b="1" i="1" u="none" strike="noStrike" kern="0" cap="none" spc="0" normalizeH="0" baseline="0" noProof="0" dirty="0" err="1">
                <a:ln>
                  <a:noFill/>
                </a:ln>
                <a:solidFill>
                  <a:srgbClr val="00133A"/>
                </a:solidFill>
                <a:effectLst/>
                <a:uLnTx/>
                <a:uFillTx/>
                <a:latin typeface="Segoe UI Light"/>
              </a:rPr>
              <a:t>system</a:t>
            </a:r>
            <a:r>
              <a:rPr kumimoji="0" lang="it-IT" sz="1600" b="1" i="1" u="none" strike="noStrike" kern="0" cap="none" spc="0" normalizeH="0" baseline="0" noProof="0" dirty="0">
                <a:ln>
                  <a:noFill/>
                </a:ln>
                <a:solidFill>
                  <a:srgbClr val="00133A"/>
                </a:solidFill>
                <a:effectLst/>
                <a:uLnTx/>
                <a:uFillTx/>
                <a:latin typeface="Segoe UI Light"/>
              </a:rPr>
              <a:t> </a:t>
            </a:r>
            <a:r>
              <a:rPr kumimoji="0" lang="it-IT" sz="1600" b="1" i="1" u="none" strike="noStrike" kern="0" cap="none" spc="0" normalizeH="0" baseline="0" noProof="0" dirty="0" err="1">
                <a:ln>
                  <a:noFill/>
                </a:ln>
                <a:solidFill>
                  <a:srgbClr val="00133A"/>
                </a:solidFill>
                <a:effectLst/>
                <a:uLnTx/>
                <a:uFillTx/>
                <a:latin typeface="Segoe UI Light"/>
              </a:rPr>
              <a:t>version</a:t>
            </a:r>
            <a:r>
              <a:rPr kumimoji="0" lang="it-IT" sz="1600" b="1" i="1" u="none" strike="noStrike" kern="0" cap="none" spc="0" normalizeH="0" baseline="0" noProof="0" dirty="0">
                <a:ln>
                  <a:noFill/>
                </a:ln>
                <a:solidFill>
                  <a:srgbClr val="00133A"/>
                </a:solidFill>
                <a:effectLst/>
                <a:uLnTx/>
                <a:uFillTx/>
                <a:latin typeface="Segoe UI Light"/>
              </a:rPr>
              <a:t>&gt;</a:t>
            </a:r>
            <a:r>
              <a:rPr kumimoji="0" lang="it-IT" sz="1600" b="1" i="0" u="none" strike="noStrike" kern="0" cap="none" spc="0" normalizeH="0" baseline="0" noProof="0" dirty="0">
                <a:ln>
                  <a:noFill/>
                </a:ln>
                <a:solidFill>
                  <a:srgbClr val="00133A"/>
                </a:solidFill>
                <a:effectLst/>
                <a:uLnTx/>
                <a:uFillTx/>
                <a:latin typeface="Segoe UI Light"/>
              </a:rPr>
              <a:t>"</a:t>
            </a:r>
          </a:p>
        </p:txBody>
      </p:sp>
      <p:grpSp>
        <p:nvGrpSpPr>
          <p:cNvPr id="19" name="Gruppo 18"/>
          <p:cNvGrpSpPr/>
          <p:nvPr/>
        </p:nvGrpSpPr>
        <p:grpSpPr>
          <a:xfrm>
            <a:off x="6403911" y="1268760"/>
            <a:ext cx="5668480" cy="646331"/>
            <a:chOff x="6403910" y="1268760"/>
            <a:chExt cx="5668480" cy="646331"/>
          </a:xfrm>
        </p:grpSpPr>
        <p:sp>
          <p:nvSpPr>
            <p:cNvPr id="20" name="Rettangolo 19"/>
            <p:cNvSpPr/>
            <p:nvPr/>
          </p:nvSpPr>
          <p:spPr>
            <a:xfrm>
              <a:off x="6960096" y="1268760"/>
              <a:ext cx="5112294" cy="646331"/>
            </a:xfrm>
            <a:prstGeom prst="rect">
              <a:avLst/>
            </a:prstGeom>
            <a:solidFill>
              <a:srgbClr val="00133A"/>
            </a:solidFill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7C94E"/>
                  </a:solidFill>
                  <a:effectLst/>
                  <a:uLnTx/>
                  <a:uFillTx/>
                  <a:latin typeface="Segoe UI Light"/>
                </a:rPr>
                <a:t>Verifica SYSVOL condivisa e disponibile su tutti i DC</a:t>
              </a:r>
              <a:br>
                <a:rPr kumimoji="0" lang="it-IT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/>
                </a:rPr>
              </a:br>
              <a:r>
                <a:rPr kumimoji="0" lang="it-IT" sz="1800" b="0" i="1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/>
                </a:rPr>
                <a:t>Dcdiag</a:t>
              </a:r>
              <a:r>
                <a:rPr kumimoji="0" lang="it-IT" sz="1800" b="0" i="1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/>
                </a:rPr>
                <a:t> /e /</a:t>
              </a:r>
              <a:r>
                <a:rPr kumimoji="0" lang="it-IT" sz="1800" b="0" i="1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/>
                </a:rPr>
                <a:t>test:sysvolcheck</a:t>
              </a:r>
              <a:r>
                <a:rPr kumimoji="0" lang="it-IT" sz="1800" b="0" i="1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/>
                </a:rPr>
                <a:t> /</a:t>
              </a:r>
              <a:r>
                <a:rPr kumimoji="0" lang="it-IT" sz="1800" b="0" i="1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/>
                </a:rPr>
                <a:t>test:advertising</a:t>
              </a:r>
              <a:endParaRPr kumimoji="0" lang="it-IT" sz="1800" b="0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</a:endParaRPr>
            </a:p>
          </p:txBody>
        </p:sp>
        <p:sp>
          <p:nvSpPr>
            <p:cNvPr id="21" name="Ovale 20"/>
            <p:cNvSpPr>
              <a:spLocks noChangeAspect="1"/>
            </p:cNvSpPr>
            <p:nvPr/>
          </p:nvSpPr>
          <p:spPr bwMode="ltGray">
            <a:xfrm>
              <a:off x="6403910" y="1357925"/>
              <a:ext cx="468000" cy="468000"/>
            </a:xfrm>
            <a:prstGeom prst="ellipse">
              <a:avLst/>
            </a:prstGeom>
            <a:solidFill>
              <a:srgbClr val="000000"/>
            </a:solidFill>
            <a:ln w="48000" cap="flat" cmpd="thickThin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28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Condensed" pitchFamily="34" charset="0"/>
                </a:rPr>
                <a:t>1</a:t>
              </a:r>
            </a:p>
          </p:txBody>
        </p:sp>
      </p:grpSp>
      <p:grpSp>
        <p:nvGrpSpPr>
          <p:cNvPr id="22" name="Gruppo 21"/>
          <p:cNvGrpSpPr/>
          <p:nvPr/>
        </p:nvGrpSpPr>
        <p:grpSpPr>
          <a:xfrm>
            <a:off x="6403911" y="2251819"/>
            <a:ext cx="5668480" cy="923330"/>
            <a:chOff x="6403910" y="2123564"/>
            <a:chExt cx="5668480" cy="923330"/>
          </a:xfrm>
        </p:grpSpPr>
        <p:sp>
          <p:nvSpPr>
            <p:cNvPr id="23" name="Rettangolo 22"/>
            <p:cNvSpPr/>
            <p:nvPr/>
          </p:nvSpPr>
          <p:spPr>
            <a:xfrm>
              <a:off x="6960096" y="2123564"/>
              <a:ext cx="5112294" cy="923330"/>
            </a:xfrm>
            <a:prstGeom prst="rect">
              <a:avLst/>
            </a:prstGeom>
            <a:solidFill>
              <a:srgbClr val="00133A"/>
            </a:solidFill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F7C94E"/>
                  </a:solidFill>
                  <a:effectLst/>
                  <a:uLnTx/>
                  <a:uFillTx/>
                  <a:latin typeface="Segoe UI Light"/>
                </a:rPr>
                <a:t>Migrazione</a:t>
              </a: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7C94E"/>
                  </a:solidFill>
                  <a:effectLst/>
                  <a:uLnTx/>
                  <a:uFillTx/>
                  <a:latin typeface="Segoe UI Light"/>
                </a:rPr>
                <a:t> </a:t>
              </a:r>
              <a:r>
                <a:rPr kumimoji="0" lang="en-US" sz="18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F7C94E"/>
                  </a:solidFill>
                  <a:effectLst/>
                  <a:uLnTx/>
                  <a:uFillTx/>
                  <a:latin typeface="Segoe UI Light"/>
                </a:rPr>
                <a:t>allo</a:t>
              </a: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7C94E"/>
                  </a:solidFill>
                  <a:effectLst/>
                  <a:uLnTx/>
                  <a:uFillTx/>
                  <a:latin typeface="Segoe UI Light"/>
                </a:rPr>
                <a:t> </a:t>
              </a:r>
              <a:r>
                <a:rPr kumimoji="0" lang="en-US" sz="18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F7C94E"/>
                  </a:solidFill>
                  <a:effectLst/>
                  <a:uLnTx/>
                  <a:uFillTx/>
                  <a:latin typeface="Segoe UI Light"/>
                </a:rPr>
                <a:t>stato</a:t>
              </a: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7C94E"/>
                  </a:solidFill>
                  <a:effectLst/>
                  <a:uLnTx/>
                  <a:uFillTx/>
                  <a:latin typeface="Segoe UI Light"/>
                </a:rPr>
                <a:t> di Prepared</a:t>
              </a: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/>
                </a:rPr>
                <a:t> </a:t>
              </a:r>
              <a:r>
                <a: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/>
                </a:rPr>
                <a:t>eseguendo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/>
                </a:rPr>
                <a:t> </a:t>
              </a:r>
              <a:r>
                <a: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/>
                </a:rPr>
                <a:t>sul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/>
                </a:rPr>
                <a:t> DC col </a:t>
              </a:r>
              <a:r>
                <a: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/>
                </a:rPr>
                <a:t>ruolo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/>
                </a:rPr>
                <a:t> FSMO di PDC Emulator </a:t>
              </a:r>
              <a:r>
                <a: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/>
                </a:rPr>
                <a:t>il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/>
                </a:rPr>
                <a:t> </a:t>
              </a:r>
              <a:r>
                <a: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/>
                </a:rPr>
                <a:t>comando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/>
                </a:rPr>
                <a:t>:</a:t>
              </a:r>
              <a:b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/>
                </a:rPr>
              </a:br>
              <a:r>
                <a:rPr kumimoji="0" lang="en-US" sz="1800" b="0" i="1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/>
                </a:rPr>
                <a:t>Dfsrmig</a:t>
              </a:r>
              <a:r>
                <a:rPr kumimoji="0" lang="en-US" sz="1800" b="0" i="1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/>
                </a:rPr>
                <a:t> /</a:t>
              </a:r>
              <a:r>
                <a:rPr kumimoji="0" lang="en-US" sz="1800" b="0" i="1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/>
                </a:rPr>
                <a:t>setglobalstate</a:t>
              </a:r>
              <a:r>
                <a:rPr kumimoji="0" lang="en-US" sz="1800" b="0" i="1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/>
                </a:rPr>
                <a:t> 1</a:t>
              </a:r>
              <a:endParaRPr kumimoji="0" lang="it-IT" sz="1800" b="0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</a:endParaRPr>
            </a:p>
          </p:txBody>
        </p:sp>
        <p:sp>
          <p:nvSpPr>
            <p:cNvPr id="24" name="Ovale 23"/>
            <p:cNvSpPr>
              <a:spLocks noChangeAspect="1"/>
            </p:cNvSpPr>
            <p:nvPr/>
          </p:nvSpPr>
          <p:spPr bwMode="ltGray">
            <a:xfrm>
              <a:off x="6403910" y="2346347"/>
              <a:ext cx="468000" cy="468000"/>
            </a:xfrm>
            <a:prstGeom prst="ellipse">
              <a:avLst/>
            </a:prstGeom>
            <a:solidFill>
              <a:srgbClr val="000000"/>
            </a:solidFill>
            <a:ln w="48000" cap="flat" cmpd="thickThin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28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Condensed" pitchFamily="34" charset="0"/>
                </a:rPr>
                <a:t>2</a:t>
              </a:r>
            </a:p>
          </p:txBody>
        </p:sp>
      </p:grpSp>
      <p:grpSp>
        <p:nvGrpSpPr>
          <p:cNvPr id="25" name="Gruppo 24"/>
          <p:cNvGrpSpPr/>
          <p:nvPr/>
        </p:nvGrpSpPr>
        <p:grpSpPr>
          <a:xfrm>
            <a:off x="6403911" y="3474631"/>
            <a:ext cx="5668480" cy="923330"/>
            <a:chOff x="6403910" y="3213369"/>
            <a:chExt cx="5668480" cy="923330"/>
          </a:xfrm>
        </p:grpSpPr>
        <p:sp>
          <p:nvSpPr>
            <p:cNvPr id="26" name="Rettangolo 25"/>
            <p:cNvSpPr/>
            <p:nvPr/>
          </p:nvSpPr>
          <p:spPr>
            <a:xfrm>
              <a:off x="6960096" y="3213369"/>
              <a:ext cx="5112294" cy="923330"/>
            </a:xfrm>
            <a:prstGeom prst="rect">
              <a:avLst/>
            </a:prstGeom>
            <a:solidFill>
              <a:srgbClr val="00133A"/>
            </a:solidFill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F7C94E"/>
                  </a:solidFill>
                  <a:effectLst/>
                  <a:uLnTx/>
                  <a:uFillTx/>
                  <a:latin typeface="Segoe UI Light"/>
                </a:rPr>
                <a:t>Migrazione</a:t>
              </a: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7C94E"/>
                  </a:solidFill>
                  <a:effectLst/>
                  <a:uLnTx/>
                  <a:uFillTx/>
                  <a:latin typeface="Segoe UI Light"/>
                </a:rPr>
                <a:t> </a:t>
              </a:r>
              <a:r>
                <a:rPr kumimoji="0" lang="en-US" sz="18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F7C94E"/>
                  </a:solidFill>
                  <a:effectLst/>
                  <a:uLnTx/>
                  <a:uFillTx/>
                  <a:latin typeface="Segoe UI Light"/>
                </a:rPr>
                <a:t>allo</a:t>
              </a: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7C94E"/>
                  </a:solidFill>
                  <a:effectLst/>
                  <a:uLnTx/>
                  <a:uFillTx/>
                  <a:latin typeface="Segoe UI Light"/>
                </a:rPr>
                <a:t> </a:t>
              </a:r>
              <a:r>
                <a:rPr kumimoji="0" lang="en-US" sz="18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F7C94E"/>
                  </a:solidFill>
                  <a:effectLst/>
                  <a:uLnTx/>
                  <a:uFillTx/>
                  <a:latin typeface="Segoe UI Light"/>
                </a:rPr>
                <a:t>stato</a:t>
              </a: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7C94E"/>
                  </a:solidFill>
                  <a:effectLst/>
                  <a:uLnTx/>
                  <a:uFillTx/>
                  <a:latin typeface="Segoe UI Light"/>
                </a:rPr>
                <a:t> di Redirected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/>
                </a:rPr>
                <a:t> </a:t>
              </a:r>
              <a:r>
                <a:rPr kumimoji="0" lang="it-IT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/>
                </a:rPr>
                <a:t>eseguendo sul DC col ruolo FSMO di PDC Emulator il comando:</a:t>
              </a:r>
              <a:br>
                <a:rPr kumimoji="0" lang="it-IT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/>
                </a:rPr>
              </a:br>
              <a:r>
                <a:rPr kumimoji="0" lang="it-IT" sz="1800" b="0" i="1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/>
                </a:rPr>
                <a:t>Dfsrmig</a:t>
              </a:r>
              <a:r>
                <a:rPr kumimoji="0" lang="it-IT" sz="1800" b="0" i="1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/>
                </a:rPr>
                <a:t> /</a:t>
              </a:r>
              <a:r>
                <a:rPr kumimoji="0" lang="it-IT" sz="1800" b="0" i="1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/>
                </a:rPr>
                <a:t>setglobalstate</a:t>
              </a:r>
              <a:r>
                <a:rPr kumimoji="0" lang="it-IT" sz="1800" b="0" i="1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/>
                </a:rPr>
                <a:t> 2</a:t>
              </a:r>
              <a:r>
                <a:rPr kumimoji="0" lang="en-US" sz="1800" b="0" i="1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/>
                </a:rPr>
                <a:t> </a:t>
              </a:r>
            </a:p>
          </p:txBody>
        </p:sp>
        <p:sp>
          <p:nvSpPr>
            <p:cNvPr id="27" name="Ovale 26"/>
            <p:cNvSpPr>
              <a:spLocks noChangeAspect="1"/>
            </p:cNvSpPr>
            <p:nvPr/>
          </p:nvSpPr>
          <p:spPr bwMode="ltGray">
            <a:xfrm>
              <a:off x="6403910" y="3441034"/>
              <a:ext cx="468000" cy="468000"/>
            </a:xfrm>
            <a:prstGeom prst="ellipse">
              <a:avLst/>
            </a:prstGeom>
            <a:solidFill>
              <a:srgbClr val="000000"/>
            </a:solidFill>
            <a:ln w="48000" cap="flat" cmpd="thickThin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28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Condensed" pitchFamily="34" charset="0"/>
                </a:rPr>
                <a:t>3</a:t>
              </a:r>
            </a:p>
          </p:txBody>
        </p:sp>
      </p:grpSp>
      <p:grpSp>
        <p:nvGrpSpPr>
          <p:cNvPr id="28" name="Gruppo 27"/>
          <p:cNvGrpSpPr/>
          <p:nvPr/>
        </p:nvGrpSpPr>
        <p:grpSpPr>
          <a:xfrm>
            <a:off x="6403911" y="4702366"/>
            <a:ext cx="5668480" cy="923330"/>
            <a:chOff x="6403910" y="4174731"/>
            <a:chExt cx="5668480" cy="923330"/>
          </a:xfrm>
        </p:grpSpPr>
        <p:sp>
          <p:nvSpPr>
            <p:cNvPr id="29" name="Rettangolo 28"/>
            <p:cNvSpPr/>
            <p:nvPr/>
          </p:nvSpPr>
          <p:spPr>
            <a:xfrm>
              <a:off x="6960096" y="4174731"/>
              <a:ext cx="5112294" cy="923330"/>
            </a:xfrm>
            <a:prstGeom prst="rect">
              <a:avLst/>
            </a:prstGeom>
            <a:solidFill>
              <a:srgbClr val="00133A"/>
            </a:solidFill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F7C94E"/>
                  </a:solidFill>
                  <a:effectLst/>
                  <a:uLnTx/>
                  <a:uFillTx/>
                  <a:latin typeface="Segoe UI Light"/>
                </a:rPr>
                <a:t>Migrazione</a:t>
              </a: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7C94E"/>
                  </a:solidFill>
                  <a:effectLst/>
                  <a:uLnTx/>
                  <a:uFillTx/>
                  <a:latin typeface="Segoe UI Light"/>
                </a:rPr>
                <a:t> </a:t>
              </a:r>
              <a:r>
                <a:rPr kumimoji="0" lang="en-US" sz="18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F7C94E"/>
                  </a:solidFill>
                  <a:effectLst/>
                  <a:uLnTx/>
                  <a:uFillTx/>
                  <a:latin typeface="Segoe UI Light"/>
                </a:rPr>
                <a:t>allo</a:t>
              </a: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7C94E"/>
                  </a:solidFill>
                  <a:effectLst/>
                  <a:uLnTx/>
                  <a:uFillTx/>
                  <a:latin typeface="Segoe UI Light"/>
                </a:rPr>
                <a:t> </a:t>
              </a:r>
              <a:r>
                <a:rPr kumimoji="0" lang="en-US" sz="18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F7C94E"/>
                  </a:solidFill>
                  <a:effectLst/>
                  <a:uLnTx/>
                  <a:uFillTx/>
                  <a:latin typeface="Segoe UI Light"/>
                </a:rPr>
                <a:t>stato</a:t>
              </a: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7C94E"/>
                  </a:solidFill>
                  <a:effectLst/>
                  <a:uLnTx/>
                  <a:uFillTx/>
                  <a:latin typeface="Segoe UI Light"/>
                </a:rPr>
                <a:t> di Eliminated</a:t>
              </a: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/>
                </a:rPr>
                <a:t> </a:t>
              </a:r>
              <a:r>
                <a:rPr kumimoji="0" lang="it-IT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/>
                </a:rPr>
                <a:t>eseguendo sul DC col ruolo FSMO di PDC Emulator il comando:</a:t>
              </a:r>
              <a:br>
                <a:rPr kumimoji="0" lang="it-IT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/>
                </a:rPr>
              </a:br>
              <a:r>
                <a:rPr kumimoji="0" lang="it-IT" sz="1800" b="0" i="1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/>
                </a:rPr>
                <a:t>Dfsrmig</a:t>
              </a:r>
              <a:r>
                <a:rPr kumimoji="0" lang="it-IT" sz="1800" b="0" i="1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/>
                </a:rPr>
                <a:t> /</a:t>
              </a:r>
              <a:r>
                <a:rPr kumimoji="0" lang="it-IT" sz="1800" b="0" i="1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/>
                </a:rPr>
                <a:t>setglobalstate</a:t>
              </a:r>
              <a:r>
                <a:rPr kumimoji="0" lang="it-IT" sz="1800" b="0" i="1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/>
                </a:rPr>
                <a:t> 3</a:t>
              </a: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/>
                </a:rPr>
                <a:t> </a:t>
              </a:r>
              <a:endParaRPr kumimoji="0" lang="it-IT" sz="1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</a:endParaRPr>
            </a:p>
          </p:txBody>
        </p:sp>
        <p:sp>
          <p:nvSpPr>
            <p:cNvPr id="30" name="Ovale 29"/>
            <p:cNvSpPr>
              <a:spLocks noChangeAspect="1"/>
            </p:cNvSpPr>
            <p:nvPr/>
          </p:nvSpPr>
          <p:spPr bwMode="ltGray">
            <a:xfrm>
              <a:off x="6403910" y="4402396"/>
              <a:ext cx="468000" cy="468000"/>
            </a:xfrm>
            <a:prstGeom prst="ellipse">
              <a:avLst/>
            </a:prstGeom>
            <a:solidFill>
              <a:srgbClr val="000000"/>
            </a:solidFill>
            <a:ln w="48000" cap="flat" cmpd="thickThin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28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Condensed" pitchFamily="34" charset="0"/>
                </a:rPr>
                <a:t>4</a:t>
              </a:r>
            </a:p>
          </p:txBody>
        </p:sp>
      </p:grpSp>
      <p:sp>
        <p:nvSpPr>
          <p:cNvPr id="31" name="Rettangolo 30"/>
          <p:cNvSpPr/>
          <p:nvPr/>
        </p:nvSpPr>
        <p:spPr>
          <a:xfrm>
            <a:off x="6960097" y="5778953"/>
            <a:ext cx="5112294" cy="1077218"/>
          </a:xfrm>
          <a:prstGeom prst="rect">
            <a:avLst/>
          </a:prstGeom>
          <a:solidFill>
            <a:sysClr val="window" lastClr="FFFFFF">
              <a:lumMod val="65000"/>
            </a:sysClr>
          </a:solidFill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600" b="0" i="1" u="none" strike="noStrike" kern="0" cap="none" spc="0" normalizeH="0" baseline="0" noProof="0" dirty="0">
                <a:ln>
                  <a:noFill/>
                </a:ln>
                <a:solidFill>
                  <a:srgbClr val="00133A"/>
                </a:solidFill>
                <a:effectLst/>
                <a:uLnTx/>
                <a:uFillTx/>
                <a:latin typeface="Segoe UI Light"/>
              </a:rPr>
              <a:t>Per verificare se si sta utilizzando FRS e/o lo stato dei passi di migrazione </a:t>
            </a:r>
            <a:r>
              <a:rPr kumimoji="0" lang="it-IT" sz="1600" b="0" i="1" u="none" strike="noStrike" kern="0" cap="none" spc="0" normalizeH="0" baseline="0" noProof="0" dirty="0" err="1">
                <a:ln>
                  <a:noFill/>
                </a:ln>
                <a:solidFill>
                  <a:srgbClr val="00133A"/>
                </a:solidFill>
                <a:effectLst/>
                <a:uLnTx/>
                <a:uFillTx/>
                <a:latin typeface="Segoe UI Light"/>
              </a:rPr>
              <a:t>Prepared</a:t>
            </a:r>
            <a:r>
              <a:rPr kumimoji="0" lang="it-IT" sz="1600" b="0" i="1" u="none" strike="noStrike" kern="0" cap="none" spc="0" normalizeH="0" baseline="0" noProof="0" dirty="0">
                <a:ln>
                  <a:noFill/>
                </a:ln>
                <a:solidFill>
                  <a:srgbClr val="00133A"/>
                </a:solidFill>
                <a:effectLst/>
                <a:uLnTx/>
                <a:uFillTx/>
                <a:latin typeface="Segoe UI Light"/>
              </a:rPr>
              <a:t>, </a:t>
            </a:r>
            <a:r>
              <a:rPr kumimoji="0" lang="it-IT" sz="1600" b="0" i="1" u="none" strike="noStrike" kern="0" cap="none" spc="0" normalizeH="0" baseline="0" noProof="0" dirty="0" err="1">
                <a:ln>
                  <a:noFill/>
                </a:ln>
                <a:solidFill>
                  <a:srgbClr val="00133A"/>
                </a:solidFill>
                <a:effectLst/>
                <a:uLnTx/>
                <a:uFillTx/>
                <a:latin typeface="Segoe UI Light"/>
              </a:rPr>
              <a:t>Redirected</a:t>
            </a:r>
            <a:r>
              <a:rPr kumimoji="0" lang="it-IT" sz="1600" b="0" i="1" u="none" strike="noStrike" kern="0" cap="none" spc="0" normalizeH="0" baseline="0" noProof="0" dirty="0">
                <a:ln>
                  <a:noFill/>
                </a:ln>
                <a:solidFill>
                  <a:srgbClr val="00133A"/>
                </a:solidFill>
                <a:effectLst/>
                <a:uLnTx/>
                <a:uFillTx/>
                <a:latin typeface="Segoe UI Light"/>
              </a:rPr>
              <a:t> e </a:t>
            </a:r>
            <a:r>
              <a:rPr kumimoji="0" lang="it-IT" sz="1600" b="0" i="1" u="none" strike="noStrike" kern="0" cap="none" spc="0" normalizeH="0" baseline="0" noProof="0" dirty="0" err="1">
                <a:ln>
                  <a:noFill/>
                </a:ln>
                <a:solidFill>
                  <a:srgbClr val="00133A"/>
                </a:solidFill>
                <a:effectLst/>
                <a:uLnTx/>
                <a:uFillTx/>
                <a:latin typeface="Segoe UI Light"/>
              </a:rPr>
              <a:t>Eliminated</a:t>
            </a:r>
            <a:r>
              <a:rPr kumimoji="0" lang="it-IT" sz="1600" b="0" i="1" u="none" strike="noStrike" kern="0" cap="none" spc="0" normalizeH="0" baseline="0" noProof="0" dirty="0">
                <a:ln>
                  <a:noFill/>
                </a:ln>
                <a:solidFill>
                  <a:srgbClr val="00133A"/>
                </a:solidFill>
                <a:effectLst/>
                <a:uLnTx/>
                <a:uFillTx/>
                <a:latin typeface="Segoe UI Light"/>
              </a:rPr>
              <a:t> utilizzare il comando:</a:t>
            </a:r>
            <a:br>
              <a:rPr kumimoji="0" lang="it-IT" sz="1600" b="0" i="1" u="none" strike="noStrike" kern="0" cap="none" spc="0" normalizeH="0" baseline="0" noProof="0" dirty="0">
                <a:ln>
                  <a:noFill/>
                </a:ln>
                <a:solidFill>
                  <a:srgbClr val="00133A"/>
                </a:solidFill>
                <a:effectLst/>
                <a:uLnTx/>
                <a:uFillTx/>
                <a:latin typeface="Segoe UI Light"/>
              </a:rPr>
            </a:br>
            <a:r>
              <a:rPr kumimoji="0" lang="it-IT" sz="1600" b="1" i="0" u="none" strike="noStrike" kern="0" cap="none" spc="0" normalizeH="0" baseline="0" noProof="0" dirty="0" err="1">
                <a:ln>
                  <a:noFill/>
                </a:ln>
                <a:solidFill>
                  <a:srgbClr val="00133A"/>
                </a:solidFill>
                <a:effectLst/>
                <a:uLnTx/>
                <a:uFillTx/>
                <a:latin typeface="Segoe UI Light"/>
              </a:rPr>
              <a:t>Dfsrmig</a:t>
            </a:r>
            <a:r>
              <a:rPr kumimoji="0" lang="it-IT" sz="1600" b="1" i="0" u="none" strike="noStrike" kern="0" cap="none" spc="0" normalizeH="0" baseline="0" noProof="0" dirty="0">
                <a:ln>
                  <a:noFill/>
                </a:ln>
                <a:solidFill>
                  <a:srgbClr val="00133A"/>
                </a:solidFill>
                <a:effectLst/>
                <a:uLnTx/>
                <a:uFillTx/>
                <a:latin typeface="Segoe UI Light"/>
              </a:rPr>
              <a:t> /</a:t>
            </a:r>
            <a:r>
              <a:rPr kumimoji="0" lang="it-IT" sz="1600" b="1" i="0" u="none" strike="noStrike" kern="0" cap="none" spc="0" normalizeH="0" baseline="0" noProof="0" dirty="0" err="1">
                <a:ln>
                  <a:noFill/>
                </a:ln>
                <a:solidFill>
                  <a:srgbClr val="00133A"/>
                </a:solidFill>
                <a:effectLst/>
                <a:uLnTx/>
                <a:uFillTx/>
                <a:latin typeface="Segoe UI Light"/>
              </a:rPr>
              <a:t>getmigrationstate</a:t>
            </a:r>
            <a:endParaRPr kumimoji="0" lang="it-IT" sz="1600" b="1" i="0" u="none" strike="noStrike" kern="0" cap="none" spc="0" normalizeH="0" baseline="0" noProof="0" dirty="0">
              <a:ln>
                <a:noFill/>
              </a:ln>
              <a:solidFill>
                <a:srgbClr val="00133A"/>
              </a:solidFill>
              <a:effectLst/>
              <a:uLnTx/>
              <a:uFillTx/>
              <a:latin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2907976988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Dettagli della migrazione a DFSR</a:t>
            </a:r>
          </a:p>
        </p:txBody>
      </p:sp>
      <p:grpSp>
        <p:nvGrpSpPr>
          <p:cNvPr id="3" name="Gruppo 2"/>
          <p:cNvGrpSpPr/>
          <p:nvPr/>
        </p:nvGrpSpPr>
        <p:grpSpPr>
          <a:xfrm>
            <a:off x="123629" y="1485033"/>
            <a:ext cx="3780002" cy="1943976"/>
            <a:chOff x="119064" y="1052737"/>
            <a:chExt cx="4049818" cy="1943976"/>
          </a:xfrm>
        </p:grpSpPr>
        <p:sp>
          <p:nvSpPr>
            <p:cNvPr id="4" name="Rettangolo 3"/>
            <p:cNvSpPr/>
            <p:nvPr/>
          </p:nvSpPr>
          <p:spPr bwMode="ltGray">
            <a:xfrm>
              <a:off x="119064" y="1052737"/>
              <a:ext cx="4049816" cy="1943976"/>
            </a:xfrm>
            <a:prstGeom prst="rect">
              <a:avLst/>
            </a:prstGeom>
            <a:solidFill>
              <a:srgbClr val="604878"/>
            </a:solidFill>
            <a:ln w="48000" cap="flat" cmpd="thickThin" algn="ctr">
              <a:noFill/>
              <a:prstDash val="solid"/>
            </a:ln>
            <a:effectLst/>
          </p:spPr>
          <p:txBody>
            <a:bodyPr rtlCol="0" anchor="t"/>
            <a:lstStyle/>
            <a:p>
              <a:pPr marL="118872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6699"/>
                </a:buClr>
                <a:buSzPct val="80000"/>
                <a:buFontTx/>
                <a:buNone/>
                <a:tabLst/>
                <a:defRPr/>
              </a:pPr>
              <a:r>
                <a:rPr kumimoji="0" lang="it-IT" sz="2800" b="1" i="0" u="none" strike="noStrike" kern="0" cap="none" spc="0" normalizeH="0" baseline="0" noProof="0" dirty="0">
                  <a:ln w="11430"/>
                  <a:solidFill>
                    <a:srgbClr val="FFFFFF"/>
                  </a:solidFill>
                  <a:effectLst/>
                  <a:uLnTx/>
                  <a:uFillTx/>
                  <a:latin typeface="Segoe UI Light"/>
                  <a:cs typeface="Calibri"/>
                </a:rPr>
                <a:t>Stato </a:t>
              </a:r>
              <a:r>
                <a:rPr kumimoji="0" lang="it-IT" sz="2800" b="1" i="0" u="none" strike="noStrike" kern="0" cap="none" spc="0" normalizeH="0" baseline="0" noProof="0" dirty="0" err="1">
                  <a:ln w="11430"/>
                  <a:solidFill>
                    <a:srgbClr val="FFFFFF"/>
                  </a:solidFill>
                  <a:effectLst/>
                  <a:uLnTx/>
                  <a:uFillTx/>
                  <a:latin typeface="Segoe UI Light"/>
                  <a:cs typeface="Calibri"/>
                </a:rPr>
                <a:t>Prepared</a:t>
              </a:r>
              <a:endParaRPr kumimoji="0" lang="it-IT" sz="2800" b="1" i="0" u="none" strike="noStrike" kern="0" cap="none" spc="0" normalizeH="0" baseline="0" noProof="0" dirty="0">
                <a:ln w="11430"/>
                <a:solidFill>
                  <a:srgbClr val="FFFFFF"/>
                </a:solidFill>
                <a:effectLst/>
                <a:uLnTx/>
                <a:uFillTx/>
                <a:latin typeface="Segoe UI Light"/>
                <a:cs typeface="Calibri"/>
              </a:endParaRPr>
            </a:p>
          </p:txBody>
        </p:sp>
        <p:sp>
          <p:nvSpPr>
            <p:cNvPr id="5" name="Rettangolo 4"/>
            <p:cNvSpPr/>
            <p:nvPr/>
          </p:nvSpPr>
          <p:spPr>
            <a:xfrm>
              <a:off x="119064" y="1844825"/>
              <a:ext cx="4049818" cy="1151888"/>
            </a:xfrm>
            <a:prstGeom prst="rect">
              <a:avLst/>
            </a:prstGeom>
          </p:spPr>
          <p:txBody>
            <a:bodyPr anchor="ctr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/>
                </a:rPr>
                <a:t>FRS e DFSR </a:t>
              </a:r>
              <a:r>
                <a:rPr kumimoji="0" lang="it-IT" sz="18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/>
                </a:rPr>
                <a:t>hnno</a:t>
              </a:r>
              <a:r>
                <a:rPr kumimoji="0" lang="it-IT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/>
                </a:rPr>
                <a:t> le proprie copie della SYSVOL</a:t>
              </a:r>
              <a:r>
                <a:rPr kumimoji="0" lang="it-IT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/>
                </a:rPr>
                <a:t>, le shares </a:t>
              </a:r>
              <a:r>
                <a:rPr kumimoji="0" lang="it-IT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/>
                </a:rPr>
                <a:t>SYSVOL e </a:t>
              </a:r>
              <a:r>
                <a:rPr kumimoji="0" lang="it-IT" sz="18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/>
                </a:rPr>
                <a:t>Netlogon</a:t>
              </a:r>
              <a:r>
                <a:rPr kumimoji="0" lang="it-IT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/>
                </a:rPr>
                <a:t> si referenziano alla copia FRS</a:t>
              </a:r>
              <a:r>
                <a:rPr kumimoji="0" lang="it-IT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/>
                </a:rPr>
                <a:t> (è possibile eseguire il </a:t>
              </a:r>
              <a:r>
                <a:rPr kumimoji="0" lang="it-IT" sz="18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/>
                </a:rPr>
                <a:t>rollback</a:t>
              </a:r>
              <a:r>
                <a:rPr kumimoji="0" lang="it-IT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/>
                </a:rPr>
                <a:t>)</a:t>
              </a:r>
            </a:p>
          </p:txBody>
        </p:sp>
      </p:grpSp>
      <p:sp>
        <p:nvSpPr>
          <p:cNvPr id="6" name="Rettangolo 5"/>
          <p:cNvSpPr/>
          <p:nvPr/>
        </p:nvSpPr>
        <p:spPr>
          <a:xfrm>
            <a:off x="119063" y="5687028"/>
            <a:ext cx="11953327" cy="923330"/>
          </a:xfrm>
          <a:prstGeom prst="rect">
            <a:avLst/>
          </a:prstGeom>
          <a:solidFill>
            <a:sysClr val="window" lastClr="FFFFFF">
              <a:lumMod val="65000"/>
            </a:sysClr>
          </a:solidFill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0" cap="none" spc="0" normalizeH="0" baseline="0" noProof="0" dirty="0">
                <a:ln>
                  <a:noFill/>
                </a:ln>
                <a:solidFill>
                  <a:srgbClr val="00133A"/>
                </a:solidFill>
                <a:effectLst/>
                <a:uLnTx/>
                <a:uFillTx/>
                <a:latin typeface="Segoe UI Light"/>
              </a:rPr>
              <a:t>Per </a:t>
            </a:r>
            <a:r>
              <a:rPr kumimoji="0" lang="en-US" sz="1800" b="0" i="1" u="none" strike="noStrike" kern="0" cap="none" spc="0" normalizeH="0" baseline="0" noProof="0" dirty="0" err="1">
                <a:ln>
                  <a:noFill/>
                </a:ln>
                <a:solidFill>
                  <a:srgbClr val="00133A"/>
                </a:solidFill>
                <a:effectLst/>
                <a:uLnTx/>
                <a:uFillTx/>
                <a:latin typeface="Segoe UI Light"/>
              </a:rPr>
              <a:t>eseguire</a:t>
            </a:r>
            <a:r>
              <a:rPr kumimoji="0" lang="en-US" sz="1800" b="0" i="1" u="none" strike="noStrike" kern="0" cap="none" spc="0" normalizeH="0" baseline="0" noProof="0" dirty="0">
                <a:ln>
                  <a:noFill/>
                </a:ln>
                <a:solidFill>
                  <a:srgbClr val="00133A"/>
                </a:solidFill>
                <a:effectLst/>
                <a:uLnTx/>
                <a:uFillTx/>
                <a:latin typeface="Segoe UI Light"/>
              </a:rPr>
              <a:t> la </a:t>
            </a:r>
            <a:r>
              <a:rPr kumimoji="0" lang="en-US" sz="1800" b="0" i="1" u="none" strike="noStrike" kern="0" cap="none" spc="0" normalizeH="0" baseline="0" noProof="0" dirty="0" err="1">
                <a:ln>
                  <a:noFill/>
                </a:ln>
                <a:solidFill>
                  <a:srgbClr val="00133A"/>
                </a:solidFill>
                <a:effectLst/>
                <a:uLnTx/>
                <a:uFillTx/>
                <a:latin typeface="Segoe UI Light"/>
              </a:rPr>
              <a:t>migrazione</a:t>
            </a:r>
            <a:r>
              <a:rPr kumimoji="0" lang="en-US" sz="1800" b="0" i="1" u="none" strike="noStrike" kern="0" cap="none" spc="0" normalizeH="0" baseline="0" noProof="0" dirty="0">
                <a:ln>
                  <a:noFill/>
                </a:ln>
                <a:solidFill>
                  <a:srgbClr val="00133A"/>
                </a:solidFill>
                <a:effectLst/>
                <a:uLnTx/>
                <a:uFillTx/>
                <a:latin typeface="Segoe UI Light"/>
              </a:rPr>
              <a:t> </a:t>
            </a:r>
            <a:r>
              <a:rPr kumimoji="0" lang="en-US" sz="1800" b="0" i="1" u="none" strike="noStrike" kern="0" cap="none" spc="0" normalizeH="0" baseline="0" noProof="0" dirty="0" err="1">
                <a:ln>
                  <a:noFill/>
                </a:ln>
                <a:solidFill>
                  <a:srgbClr val="00133A"/>
                </a:solidFill>
                <a:effectLst/>
                <a:uLnTx/>
                <a:uFillTx/>
                <a:latin typeface="Segoe UI Light"/>
              </a:rPr>
              <a:t>il</a:t>
            </a:r>
            <a:r>
              <a:rPr kumimoji="0" lang="en-US" sz="1800" b="0" i="1" u="none" strike="noStrike" kern="0" cap="none" spc="0" normalizeH="0" baseline="0" noProof="0" dirty="0">
                <a:ln>
                  <a:noFill/>
                </a:ln>
                <a:solidFill>
                  <a:srgbClr val="00133A"/>
                </a:solidFill>
                <a:effectLst/>
                <a:uLnTx/>
                <a:uFillTx/>
                <a:latin typeface="Segoe UI Light"/>
              </a:rPr>
              <a:t> </a:t>
            </a:r>
            <a:r>
              <a:rPr kumimoji="0" lang="en-US" sz="1800" b="1" i="1" u="none" strike="noStrike" kern="0" cap="none" spc="0" normalizeH="0" baseline="0" noProof="0" dirty="0">
                <a:ln>
                  <a:noFill/>
                </a:ln>
                <a:solidFill>
                  <a:srgbClr val="00133A"/>
                </a:solidFill>
                <a:effectLst/>
                <a:uLnTx/>
                <a:uFillTx/>
                <a:latin typeface="Segoe UI Light"/>
              </a:rPr>
              <a:t>built-in Administrators group </a:t>
            </a:r>
            <a:r>
              <a:rPr kumimoji="0" lang="en-US" sz="1800" b="1" i="1" u="none" strike="noStrike" kern="0" cap="none" spc="0" normalizeH="0" baseline="0" noProof="0" dirty="0" err="1">
                <a:ln>
                  <a:noFill/>
                </a:ln>
                <a:solidFill>
                  <a:srgbClr val="00133A"/>
                </a:solidFill>
                <a:effectLst/>
                <a:uLnTx/>
                <a:uFillTx/>
                <a:latin typeface="Segoe UI Light"/>
              </a:rPr>
              <a:t>deve</a:t>
            </a:r>
            <a:r>
              <a:rPr kumimoji="0" lang="en-US" sz="1800" b="1" i="1" u="none" strike="noStrike" kern="0" cap="none" spc="0" normalizeH="0" baseline="0" noProof="0" dirty="0">
                <a:ln>
                  <a:noFill/>
                </a:ln>
                <a:solidFill>
                  <a:srgbClr val="00133A"/>
                </a:solidFill>
                <a:effectLst/>
                <a:uLnTx/>
                <a:uFillTx/>
                <a:latin typeface="Segoe UI Light"/>
              </a:rPr>
              <a:t> </a:t>
            </a:r>
            <a:r>
              <a:rPr kumimoji="0" lang="en-US" sz="1800" b="1" i="1" u="none" strike="noStrike" kern="0" cap="none" spc="0" normalizeH="0" baseline="0" noProof="0" dirty="0" err="1">
                <a:ln>
                  <a:noFill/>
                </a:ln>
                <a:solidFill>
                  <a:srgbClr val="00133A"/>
                </a:solidFill>
                <a:effectLst/>
                <a:uLnTx/>
                <a:uFillTx/>
                <a:latin typeface="Segoe UI Light"/>
              </a:rPr>
              <a:t>avere</a:t>
            </a:r>
            <a:r>
              <a:rPr kumimoji="0" lang="en-US" sz="1800" b="1" i="1" u="none" strike="noStrike" kern="0" cap="none" spc="0" normalizeH="0" baseline="0" noProof="0" dirty="0">
                <a:ln>
                  <a:noFill/>
                </a:ln>
                <a:solidFill>
                  <a:srgbClr val="00133A"/>
                </a:solidFill>
                <a:effectLst/>
                <a:uLnTx/>
                <a:uFillTx/>
                <a:latin typeface="Segoe UI Light"/>
              </a:rPr>
              <a:t> </a:t>
            </a:r>
            <a:r>
              <a:rPr kumimoji="0" lang="en-US" sz="1800" b="1" i="1" u="none" strike="noStrike" kern="0" cap="none" spc="0" normalizeH="0" baseline="0" noProof="0" dirty="0" err="1">
                <a:ln>
                  <a:noFill/>
                </a:ln>
                <a:solidFill>
                  <a:srgbClr val="00133A"/>
                </a:solidFill>
                <a:effectLst/>
                <a:uLnTx/>
                <a:uFillTx/>
                <a:latin typeface="Segoe UI Light"/>
              </a:rPr>
              <a:t>i</a:t>
            </a:r>
            <a:r>
              <a:rPr kumimoji="0" lang="en-US" sz="1800" b="1" i="1" u="none" strike="noStrike" kern="0" cap="none" spc="0" normalizeH="0" baseline="0" noProof="0" dirty="0">
                <a:ln>
                  <a:noFill/>
                </a:ln>
                <a:solidFill>
                  <a:srgbClr val="00133A"/>
                </a:solidFill>
                <a:effectLst/>
                <a:uLnTx/>
                <a:uFillTx/>
                <a:latin typeface="Segoe UI Light"/>
              </a:rPr>
              <a:t> </a:t>
            </a:r>
            <a:r>
              <a:rPr kumimoji="0" lang="en-US" sz="1800" b="1" i="1" u="none" strike="noStrike" kern="0" cap="none" spc="0" normalizeH="0" baseline="0" noProof="0" dirty="0" err="1">
                <a:ln>
                  <a:noFill/>
                </a:ln>
                <a:solidFill>
                  <a:srgbClr val="00133A"/>
                </a:solidFill>
                <a:effectLst/>
                <a:uLnTx/>
                <a:uFillTx/>
                <a:latin typeface="Segoe UI Light"/>
              </a:rPr>
              <a:t>privilegi</a:t>
            </a:r>
            <a:r>
              <a:rPr kumimoji="0" lang="en-US" sz="1800" b="1" i="1" u="none" strike="noStrike" kern="0" cap="none" spc="0" normalizeH="0" baseline="0" noProof="0" dirty="0">
                <a:ln>
                  <a:noFill/>
                </a:ln>
                <a:solidFill>
                  <a:srgbClr val="00133A"/>
                </a:solidFill>
                <a:effectLst/>
                <a:uLnTx/>
                <a:uFillTx/>
                <a:latin typeface="Segoe UI Light"/>
              </a:rPr>
              <a:t> di “Manage Auditing and Security Log” </a:t>
            </a:r>
            <a:r>
              <a:rPr kumimoji="0" lang="en-US" sz="1800" b="1" i="1" u="none" strike="noStrike" kern="0" cap="none" spc="0" normalizeH="0" baseline="0" noProof="0" dirty="0" err="1">
                <a:ln>
                  <a:noFill/>
                </a:ln>
                <a:solidFill>
                  <a:srgbClr val="00133A"/>
                </a:solidFill>
                <a:effectLst/>
                <a:uLnTx/>
                <a:uFillTx/>
                <a:latin typeface="Segoe UI Light"/>
              </a:rPr>
              <a:t>su</a:t>
            </a:r>
            <a:r>
              <a:rPr kumimoji="0" lang="en-US" sz="1800" b="1" i="1" u="none" strike="noStrike" kern="0" cap="none" spc="0" normalizeH="0" baseline="0" noProof="0" dirty="0">
                <a:ln>
                  <a:noFill/>
                </a:ln>
                <a:solidFill>
                  <a:srgbClr val="00133A"/>
                </a:solidFill>
                <a:effectLst/>
                <a:uLnTx/>
                <a:uFillTx/>
                <a:latin typeface="Segoe UI Light"/>
              </a:rPr>
              <a:t> </a:t>
            </a:r>
            <a:r>
              <a:rPr kumimoji="0" lang="en-US" sz="1800" b="1" i="1" u="none" strike="noStrike" kern="0" cap="none" spc="0" normalizeH="0" baseline="0" noProof="0" dirty="0" err="1">
                <a:ln>
                  <a:noFill/>
                </a:ln>
                <a:solidFill>
                  <a:srgbClr val="00133A"/>
                </a:solidFill>
                <a:effectLst/>
                <a:uLnTx/>
                <a:uFillTx/>
                <a:latin typeface="Segoe UI Light"/>
              </a:rPr>
              <a:t>tutti</a:t>
            </a:r>
            <a:r>
              <a:rPr kumimoji="0" lang="en-US" sz="1800" b="1" i="1" u="none" strike="noStrike" kern="0" cap="none" spc="0" normalizeH="0" baseline="0" noProof="0" dirty="0">
                <a:ln>
                  <a:noFill/>
                </a:ln>
                <a:solidFill>
                  <a:srgbClr val="00133A"/>
                </a:solidFill>
                <a:effectLst/>
                <a:uLnTx/>
                <a:uFillTx/>
                <a:latin typeface="Segoe UI Light"/>
              </a:rPr>
              <a:t> </a:t>
            </a:r>
            <a:r>
              <a:rPr kumimoji="0" lang="en-US" sz="1800" b="1" i="1" u="none" strike="noStrike" kern="0" cap="none" spc="0" normalizeH="0" baseline="0" noProof="0" dirty="0" err="1">
                <a:ln>
                  <a:noFill/>
                </a:ln>
                <a:solidFill>
                  <a:srgbClr val="00133A"/>
                </a:solidFill>
                <a:effectLst/>
                <a:uLnTx/>
                <a:uFillTx/>
                <a:latin typeface="Segoe UI Light"/>
              </a:rPr>
              <a:t>i</a:t>
            </a:r>
            <a:r>
              <a:rPr kumimoji="0" lang="en-US" sz="1800" b="1" i="1" u="none" strike="noStrike" kern="0" cap="none" spc="0" normalizeH="0" baseline="0" noProof="0" dirty="0">
                <a:ln>
                  <a:noFill/>
                </a:ln>
                <a:solidFill>
                  <a:srgbClr val="00133A"/>
                </a:solidFill>
                <a:effectLst/>
                <a:uLnTx/>
                <a:uFillTx/>
                <a:latin typeface="Segoe UI Light"/>
              </a:rPr>
              <a:t> DC</a:t>
            </a:r>
            <a:r>
              <a:rPr kumimoji="0" lang="en-US" sz="1800" b="0" i="1" u="none" strike="noStrike" kern="0" cap="none" spc="0" normalizeH="0" baseline="0" noProof="0" dirty="0">
                <a:ln>
                  <a:noFill/>
                </a:ln>
                <a:solidFill>
                  <a:srgbClr val="00133A"/>
                </a:solidFill>
                <a:effectLst/>
                <a:uLnTx/>
                <a:uFillTx/>
                <a:latin typeface="Segoe UI Light"/>
              </a:rPr>
              <a:t>, come da </a:t>
            </a:r>
            <a:r>
              <a:rPr kumimoji="0" lang="en-US" sz="1800" b="0" i="1" u="none" strike="noStrike" kern="0" cap="none" spc="0" normalizeH="0" baseline="0" noProof="0" dirty="0" err="1">
                <a:ln>
                  <a:noFill/>
                </a:ln>
                <a:solidFill>
                  <a:srgbClr val="00133A"/>
                </a:solidFill>
                <a:effectLst/>
                <a:uLnTx/>
                <a:uFillTx/>
                <a:latin typeface="Segoe UI Light"/>
              </a:rPr>
              <a:t>impostazione</a:t>
            </a:r>
            <a:r>
              <a:rPr kumimoji="0" lang="en-US" sz="1800" b="0" i="1" u="none" strike="noStrike" kern="0" cap="none" spc="0" normalizeH="0" baseline="0" noProof="0" dirty="0">
                <a:ln>
                  <a:noFill/>
                </a:ln>
                <a:solidFill>
                  <a:srgbClr val="00133A"/>
                </a:solidFill>
                <a:effectLst/>
                <a:uLnTx/>
                <a:uFillTx/>
                <a:latin typeface="Segoe UI Light"/>
              </a:rPr>
              <a:t> di default (KB 2567421). Per </a:t>
            </a:r>
            <a:r>
              <a:rPr kumimoji="0" lang="en-US" sz="1800" b="0" i="1" u="none" strike="noStrike" kern="0" cap="none" spc="0" normalizeH="0" baseline="0" noProof="0" dirty="0" err="1">
                <a:ln>
                  <a:noFill/>
                </a:ln>
                <a:solidFill>
                  <a:srgbClr val="00133A"/>
                </a:solidFill>
                <a:effectLst/>
                <a:uLnTx/>
                <a:uFillTx/>
                <a:latin typeface="Segoe UI Light"/>
              </a:rPr>
              <a:t>verificare</a:t>
            </a:r>
            <a:r>
              <a:rPr kumimoji="0" lang="en-US" sz="1800" b="0" i="1" u="none" strike="noStrike" kern="0" cap="none" spc="0" normalizeH="0" baseline="0" noProof="0" dirty="0">
                <a:ln>
                  <a:noFill/>
                </a:ln>
                <a:solidFill>
                  <a:srgbClr val="00133A"/>
                </a:solidFill>
                <a:effectLst/>
                <a:uLnTx/>
                <a:uFillTx/>
                <a:latin typeface="Segoe UI Light"/>
              </a:rPr>
              <a:t> </a:t>
            </a:r>
            <a:r>
              <a:rPr kumimoji="0" lang="en-US" sz="1800" b="0" i="1" u="none" strike="noStrike" kern="0" cap="none" spc="0" normalizeH="0" baseline="0" noProof="0" dirty="0" err="1">
                <a:ln>
                  <a:noFill/>
                </a:ln>
                <a:solidFill>
                  <a:srgbClr val="00133A"/>
                </a:solidFill>
                <a:effectLst/>
                <a:uLnTx/>
                <a:uFillTx/>
                <a:latin typeface="Segoe UI Light"/>
              </a:rPr>
              <a:t>l’impostazione</a:t>
            </a:r>
            <a:r>
              <a:rPr kumimoji="0" lang="en-US" sz="1800" b="0" i="1" u="none" strike="noStrike" kern="0" cap="none" spc="0" normalizeH="0" baseline="0" noProof="0" dirty="0">
                <a:ln>
                  <a:noFill/>
                </a:ln>
                <a:solidFill>
                  <a:srgbClr val="00133A"/>
                </a:solidFill>
                <a:effectLst/>
                <a:uLnTx/>
                <a:uFillTx/>
                <a:latin typeface="Segoe UI Light"/>
              </a:rPr>
              <a:t> </a:t>
            </a:r>
            <a:r>
              <a:rPr kumimoji="0" lang="en-US" sz="1800" b="0" i="1" u="none" strike="noStrike" kern="0" cap="none" spc="0" normalizeH="0" baseline="0" noProof="0" dirty="0" err="1">
                <a:ln>
                  <a:noFill/>
                </a:ln>
                <a:solidFill>
                  <a:srgbClr val="00133A"/>
                </a:solidFill>
                <a:effectLst/>
                <a:uLnTx/>
                <a:uFillTx/>
                <a:latin typeface="Segoe UI Light"/>
              </a:rPr>
              <a:t>utilizzare</a:t>
            </a:r>
            <a:r>
              <a:rPr kumimoji="0" lang="en-US" sz="1800" b="0" i="1" u="none" strike="noStrike" kern="0" cap="none" spc="0" normalizeH="0" baseline="0" noProof="0" dirty="0">
                <a:ln>
                  <a:noFill/>
                </a:ln>
                <a:solidFill>
                  <a:srgbClr val="00133A"/>
                </a:solidFill>
                <a:effectLst/>
                <a:uLnTx/>
                <a:uFillTx/>
                <a:latin typeface="Segoe UI Light"/>
              </a:rPr>
              <a:t> </a:t>
            </a:r>
            <a:r>
              <a:rPr kumimoji="0" lang="en-US" sz="1800" b="0" i="1" u="none" strike="noStrike" kern="0" cap="none" spc="0" normalizeH="0" baseline="0" noProof="0" dirty="0" err="1">
                <a:ln>
                  <a:noFill/>
                </a:ln>
                <a:solidFill>
                  <a:srgbClr val="00133A"/>
                </a:solidFill>
                <a:effectLst/>
                <a:uLnTx/>
                <a:uFillTx/>
                <a:latin typeface="Segoe UI Light"/>
              </a:rPr>
              <a:t>il</a:t>
            </a:r>
            <a:r>
              <a:rPr kumimoji="0" lang="en-US" sz="1800" b="0" i="1" u="none" strike="noStrike" kern="0" cap="none" spc="0" normalizeH="0" baseline="0" noProof="0" dirty="0">
                <a:ln>
                  <a:noFill/>
                </a:ln>
                <a:solidFill>
                  <a:srgbClr val="00133A"/>
                </a:solidFill>
                <a:effectLst/>
                <a:uLnTx/>
                <a:uFillTx/>
                <a:latin typeface="Segoe UI Light"/>
              </a:rPr>
              <a:t> </a:t>
            </a:r>
            <a:r>
              <a:rPr kumimoji="0" lang="en-US" sz="1800" b="0" i="1" u="none" strike="noStrike" kern="0" cap="none" spc="0" normalizeH="0" baseline="0" noProof="0" dirty="0" err="1">
                <a:ln>
                  <a:noFill/>
                </a:ln>
                <a:solidFill>
                  <a:srgbClr val="00133A"/>
                </a:solidFill>
                <a:effectLst/>
                <a:uLnTx/>
                <a:uFillTx/>
                <a:latin typeface="Segoe UI Light"/>
              </a:rPr>
              <a:t>comando</a:t>
            </a:r>
            <a:r>
              <a:rPr kumimoji="0" lang="en-US" sz="1800" b="0" i="1" u="none" strike="noStrike" kern="0" cap="none" spc="0" normalizeH="0" baseline="0" noProof="0" dirty="0">
                <a:ln>
                  <a:noFill/>
                </a:ln>
                <a:solidFill>
                  <a:srgbClr val="00133A"/>
                </a:solidFill>
                <a:effectLst/>
                <a:uLnTx/>
                <a:uFillTx/>
                <a:latin typeface="Segoe UI Light"/>
              </a:rPr>
              <a:t>: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err="1">
                <a:ln>
                  <a:noFill/>
                </a:ln>
                <a:solidFill>
                  <a:srgbClr val="00133A"/>
                </a:solidFill>
                <a:effectLst/>
                <a:uLnTx/>
                <a:uFillTx/>
                <a:latin typeface="Segoe UI Light"/>
              </a:rPr>
              <a:t>Gpresult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133A"/>
                </a:solidFill>
                <a:effectLst/>
                <a:uLnTx/>
                <a:uFillTx/>
                <a:latin typeface="Segoe UI Light"/>
              </a:rPr>
              <a:t> /s </a:t>
            </a:r>
            <a:r>
              <a:rPr kumimoji="0" lang="en-US" sz="1800" b="1" i="1" u="none" strike="noStrike" kern="0" cap="none" spc="0" normalizeH="0" baseline="0" noProof="0" dirty="0" err="1">
                <a:ln>
                  <a:noFill/>
                </a:ln>
                <a:solidFill>
                  <a:srgbClr val="00133A"/>
                </a:solidFill>
                <a:effectLst/>
                <a:uLnTx/>
                <a:uFillTx/>
                <a:latin typeface="Segoe UI Light"/>
              </a:rPr>
              <a:t>dominio.ext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133A"/>
                </a:solidFill>
                <a:effectLst/>
                <a:uLnTx/>
                <a:uFillTx/>
                <a:latin typeface="Segoe UI Light"/>
              </a:rPr>
              <a:t> /h </a:t>
            </a:r>
            <a:r>
              <a:rPr kumimoji="0" lang="en-US" sz="1800" b="1" i="1" u="none" strike="noStrike" kern="0" cap="none" spc="0" normalizeH="0" baseline="0" noProof="0" dirty="0">
                <a:ln>
                  <a:noFill/>
                </a:ln>
                <a:solidFill>
                  <a:srgbClr val="00133A"/>
                </a:solidFill>
                <a:effectLst/>
                <a:uLnTx/>
                <a:uFillTx/>
                <a:latin typeface="Segoe UI Light"/>
              </a:rPr>
              <a:t>path/gpreport.htm</a:t>
            </a:r>
            <a:endParaRPr kumimoji="0" lang="it-IT" sz="1800" b="1" i="1" u="none" strike="noStrike" kern="0" cap="none" spc="0" normalizeH="0" baseline="0" noProof="0" dirty="0">
              <a:ln>
                <a:noFill/>
              </a:ln>
              <a:solidFill>
                <a:srgbClr val="00133A"/>
              </a:solidFill>
              <a:effectLst/>
              <a:uLnTx/>
              <a:uFillTx/>
              <a:latin typeface="Segoe UI Light"/>
            </a:endParaRPr>
          </a:p>
        </p:txBody>
      </p:sp>
      <p:grpSp>
        <p:nvGrpSpPr>
          <p:cNvPr id="7" name="Gruppo 6"/>
          <p:cNvGrpSpPr/>
          <p:nvPr/>
        </p:nvGrpSpPr>
        <p:grpSpPr>
          <a:xfrm>
            <a:off x="4205725" y="1485033"/>
            <a:ext cx="3780002" cy="1943976"/>
            <a:chOff x="119064" y="1052737"/>
            <a:chExt cx="4049818" cy="1943976"/>
          </a:xfrm>
        </p:grpSpPr>
        <p:sp>
          <p:nvSpPr>
            <p:cNvPr id="8" name="Rettangolo 7"/>
            <p:cNvSpPr/>
            <p:nvPr/>
          </p:nvSpPr>
          <p:spPr bwMode="ltGray">
            <a:xfrm>
              <a:off x="119064" y="1052737"/>
              <a:ext cx="4049816" cy="1943976"/>
            </a:xfrm>
            <a:prstGeom prst="rect">
              <a:avLst/>
            </a:prstGeom>
            <a:solidFill>
              <a:srgbClr val="F7C94E"/>
            </a:solidFill>
            <a:ln w="48000" cap="flat" cmpd="thickThin" algn="ctr">
              <a:noFill/>
              <a:prstDash val="solid"/>
            </a:ln>
            <a:effectLst/>
          </p:spPr>
          <p:txBody>
            <a:bodyPr rtlCol="0" anchor="t"/>
            <a:lstStyle/>
            <a:p>
              <a:pPr marL="118872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6699"/>
                </a:buClr>
                <a:buSzPct val="80000"/>
                <a:buFontTx/>
                <a:buNone/>
                <a:tabLst/>
                <a:defRPr/>
              </a:pPr>
              <a:r>
                <a:rPr kumimoji="0" lang="it-IT" sz="2800" b="1" i="0" u="none" strike="noStrike" kern="0" cap="none" spc="0" normalizeH="0" baseline="0" noProof="0" dirty="0">
                  <a:ln w="11430"/>
                  <a:solidFill>
                    <a:srgbClr val="00133A"/>
                  </a:solidFill>
                  <a:effectLst/>
                  <a:uLnTx/>
                  <a:uFillTx/>
                  <a:latin typeface="Segoe UI Light"/>
                  <a:cs typeface="Calibri"/>
                </a:rPr>
                <a:t>Stato </a:t>
              </a:r>
              <a:r>
                <a:rPr kumimoji="0" lang="it-IT" sz="2800" b="1" i="0" u="none" strike="noStrike" kern="0" cap="none" spc="0" normalizeH="0" baseline="0" noProof="0" dirty="0" err="1">
                  <a:ln w="11430"/>
                  <a:solidFill>
                    <a:srgbClr val="00133A"/>
                  </a:solidFill>
                  <a:effectLst/>
                  <a:uLnTx/>
                  <a:uFillTx/>
                  <a:latin typeface="Segoe UI Light"/>
                  <a:cs typeface="Calibri"/>
                </a:rPr>
                <a:t>Redirect</a:t>
              </a:r>
              <a:endParaRPr kumimoji="0" lang="it-IT" sz="2800" b="1" i="0" u="none" strike="noStrike" kern="0" cap="none" spc="0" normalizeH="0" baseline="0" noProof="0" dirty="0">
                <a:ln w="11430"/>
                <a:solidFill>
                  <a:srgbClr val="00133A"/>
                </a:solidFill>
                <a:effectLst/>
                <a:uLnTx/>
                <a:uFillTx/>
                <a:latin typeface="Segoe UI Light"/>
                <a:cs typeface="Calibri"/>
              </a:endParaRPr>
            </a:p>
          </p:txBody>
        </p:sp>
        <p:sp>
          <p:nvSpPr>
            <p:cNvPr id="9" name="Rettangolo 8"/>
            <p:cNvSpPr/>
            <p:nvPr/>
          </p:nvSpPr>
          <p:spPr>
            <a:xfrm>
              <a:off x="119064" y="1844825"/>
              <a:ext cx="4049818" cy="1079880"/>
            </a:xfrm>
            <a:prstGeom prst="rect">
              <a:avLst/>
            </a:prstGeom>
          </p:spPr>
          <p:txBody>
            <a:bodyPr anchor="ctr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133A"/>
                  </a:solidFill>
                  <a:effectLst/>
                  <a:uLnTx/>
                  <a:uFillTx/>
                  <a:latin typeface="Segoe UI Light"/>
                </a:rPr>
                <a:t>FRS e DFSR hanno le proprie copie della SYSVOL</a:t>
              </a:r>
              <a:r>
                <a:rPr kumimoji="0" lang="it-IT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133A"/>
                  </a:solidFill>
                  <a:effectLst/>
                  <a:uLnTx/>
                  <a:uFillTx/>
                  <a:latin typeface="Segoe UI Light"/>
                </a:rPr>
                <a:t>, le shares SYSVOL e </a:t>
              </a:r>
              <a:r>
                <a:rPr kumimoji="0" lang="it-IT" sz="18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00133A"/>
                  </a:solidFill>
                  <a:effectLst/>
                  <a:uLnTx/>
                  <a:uFillTx/>
                  <a:latin typeface="Segoe UI Light"/>
                </a:rPr>
                <a:t>Netlogon</a:t>
              </a:r>
              <a:r>
                <a:rPr kumimoji="0" lang="it-IT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133A"/>
                  </a:solidFill>
                  <a:effectLst/>
                  <a:uLnTx/>
                  <a:uFillTx/>
                  <a:latin typeface="Segoe UI Light"/>
                </a:rPr>
                <a:t> si referenziano alla copia DFS (è possibile eseguire il </a:t>
              </a:r>
              <a:r>
                <a:rPr kumimoji="0" lang="it-IT" sz="18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00133A"/>
                  </a:solidFill>
                  <a:effectLst/>
                  <a:uLnTx/>
                  <a:uFillTx/>
                  <a:latin typeface="Segoe UI Light"/>
                </a:rPr>
                <a:t>rollback</a:t>
              </a:r>
              <a:r>
                <a:rPr kumimoji="0" lang="it-IT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133A"/>
                  </a:solidFill>
                  <a:effectLst/>
                  <a:uLnTx/>
                  <a:uFillTx/>
                  <a:latin typeface="Segoe UI Light"/>
                </a:rPr>
                <a:t>)</a:t>
              </a:r>
            </a:p>
          </p:txBody>
        </p:sp>
      </p:grpSp>
      <p:grpSp>
        <p:nvGrpSpPr>
          <p:cNvPr id="10" name="Gruppo 9"/>
          <p:cNvGrpSpPr/>
          <p:nvPr/>
        </p:nvGrpSpPr>
        <p:grpSpPr>
          <a:xfrm>
            <a:off x="8287819" y="1485033"/>
            <a:ext cx="3780002" cy="1943976"/>
            <a:chOff x="119064" y="1052737"/>
            <a:chExt cx="4049818" cy="1943976"/>
          </a:xfrm>
        </p:grpSpPr>
        <p:sp>
          <p:nvSpPr>
            <p:cNvPr id="11" name="Rettangolo 10"/>
            <p:cNvSpPr/>
            <p:nvPr/>
          </p:nvSpPr>
          <p:spPr bwMode="ltGray">
            <a:xfrm>
              <a:off x="119064" y="1052737"/>
              <a:ext cx="4049816" cy="1943976"/>
            </a:xfrm>
            <a:prstGeom prst="rect">
              <a:avLst/>
            </a:prstGeom>
            <a:solidFill>
              <a:srgbClr val="4E8542"/>
            </a:solidFill>
            <a:ln w="48000" cap="flat" cmpd="thickThin" algn="ctr">
              <a:noFill/>
              <a:prstDash val="solid"/>
            </a:ln>
            <a:effectLst/>
          </p:spPr>
          <p:txBody>
            <a:bodyPr rtlCol="0" anchor="t"/>
            <a:lstStyle/>
            <a:p>
              <a:pPr marL="118872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6699"/>
                </a:buClr>
                <a:buSzPct val="80000"/>
                <a:buFontTx/>
                <a:buNone/>
                <a:tabLst/>
                <a:defRPr/>
              </a:pPr>
              <a:r>
                <a:rPr kumimoji="0" lang="it-IT" sz="2800" b="1" i="0" u="none" strike="noStrike" kern="0" cap="none" spc="0" normalizeH="0" baseline="0" noProof="0" dirty="0">
                  <a:ln w="11430"/>
                  <a:solidFill>
                    <a:srgbClr val="FFFFFF"/>
                  </a:solidFill>
                  <a:effectLst/>
                  <a:uLnTx/>
                  <a:uFillTx/>
                  <a:latin typeface="Segoe UI Light"/>
                  <a:cs typeface="Calibri"/>
                </a:rPr>
                <a:t>Stato </a:t>
              </a:r>
              <a:r>
                <a:rPr kumimoji="0" lang="it-IT" sz="2800" b="1" i="0" u="none" strike="noStrike" kern="0" cap="none" spc="0" normalizeH="0" baseline="0" noProof="0" dirty="0" err="1">
                  <a:ln w="11430"/>
                  <a:solidFill>
                    <a:srgbClr val="FFFFFF"/>
                  </a:solidFill>
                  <a:effectLst/>
                  <a:uLnTx/>
                  <a:uFillTx/>
                  <a:latin typeface="Segoe UI Light"/>
                  <a:cs typeface="Calibri"/>
                </a:rPr>
                <a:t>Eliminated</a:t>
              </a:r>
              <a:endParaRPr kumimoji="0" lang="it-IT" sz="2800" b="1" i="0" u="none" strike="noStrike" kern="0" cap="none" spc="0" normalizeH="0" baseline="0" noProof="0" dirty="0">
                <a:ln w="11430"/>
                <a:solidFill>
                  <a:srgbClr val="FFFFFF"/>
                </a:solidFill>
                <a:effectLst/>
                <a:uLnTx/>
                <a:uFillTx/>
                <a:latin typeface="Segoe UI Light"/>
                <a:cs typeface="Calibri"/>
              </a:endParaRPr>
            </a:p>
          </p:txBody>
        </p:sp>
        <p:sp>
          <p:nvSpPr>
            <p:cNvPr id="12" name="Rettangolo 11"/>
            <p:cNvSpPr/>
            <p:nvPr/>
          </p:nvSpPr>
          <p:spPr>
            <a:xfrm>
              <a:off x="119064" y="1844825"/>
              <a:ext cx="4049818" cy="1079880"/>
            </a:xfrm>
            <a:prstGeom prst="rect">
              <a:avLst/>
            </a:prstGeom>
          </p:spPr>
          <p:txBody>
            <a:bodyPr anchor="ctr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/>
                </a:rPr>
                <a:t>DFS replica la SYSVOL</a:t>
              </a:r>
              <a:r>
                <a:rPr kumimoji="0" lang="it-IT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/>
                </a:rPr>
                <a:t> e FRS viene rimossa (non è possibile eseguire il </a:t>
              </a:r>
              <a:r>
                <a:rPr kumimoji="0" lang="it-IT" sz="18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/>
                </a:rPr>
                <a:t>rollback</a:t>
              </a:r>
              <a:r>
                <a:rPr kumimoji="0" lang="it-IT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/>
                </a:rPr>
                <a:t>)</a:t>
              </a:r>
            </a:p>
          </p:txBody>
        </p:sp>
      </p:grpSp>
      <p:sp>
        <p:nvSpPr>
          <p:cNvPr id="13" name="Freccia a destra con strisce 12"/>
          <p:cNvSpPr/>
          <p:nvPr/>
        </p:nvSpPr>
        <p:spPr bwMode="ltGray">
          <a:xfrm>
            <a:off x="3622627" y="1485033"/>
            <a:ext cx="864096" cy="864096"/>
          </a:xfrm>
          <a:prstGeom prst="stripedRightArrow">
            <a:avLst/>
          </a:prstGeom>
          <a:solidFill>
            <a:srgbClr val="00133A"/>
          </a:solidFill>
          <a:ln w="48000" cap="flat" cmpd="thickThin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Condensed" pitchFamily="34" charset="0"/>
            </a:endParaRPr>
          </a:p>
        </p:txBody>
      </p:sp>
      <p:sp>
        <p:nvSpPr>
          <p:cNvPr id="14" name="Freccia a destra con strisce 13"/>
          <p:cNvSpPr/>
          <p:nvPr/>
        </p:nvSpPr>
        <p:spPr bwMode="ltGray">
          <a:xfrm>
            <a:off x="7704723" y="1485033"/>
            <a:ext cx="864096" cy="864096"/>
          </a:xfrm>
          <a:prstGeom prst="stripedRightArrow">
            <a:avLst/>
          </a:prstGeom>
          <a:solidFill>
            <a:srgbClr val="1B587C"/>
          </a:solidFill>
          <a:ln w="48000" cap="flat" cmpd="thickThin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Condensed" pitchFamily="34" charset="0"/>
            </a:endParaRPr>
          </a:p>
        </p:txBody>
      </p:sp>
      <p:grpSp>
        <p:nvGrpSpPr>
          <p:cNvPr id="15" name="Gruppo 14"/>
          <p:cNvGrpSpPr/>
          <p:nvPr/>
        </p:nvGrpSpPr>
        <p:grpSpPr>
          <a:xfrm>
            <a:off x="119063" y="3497380"/>
            <a:ext cx="6545490" cy="2107634"/>
            <a:chOff x="119064" y="1052737"/>
            <a:chExt cx="3356951" cy="2107634"/>
          </a:xfrm>
        </p:grpSpPr>
        <p:sp>
          <p:nvSpPr>
            <p:cNvPr id="16" name="Rettangolo 15"/>
            <p:cNvSpPr/>
            <p:nvPr/>
          </p:nvSpPr>
          <p:spPr bwMode="ltGray">
            <a:xfrm>
              <a:off x="119064" y="1052737"/>
              <a:ext cx="3356951" cy="2107634"/>
            </a:xfrm>
            <a:prstGeom prst="rect">
              <a:avLst/>
            </a:prstGeom>
            <a:solidFill>
              <a:srgbClr val="00133A"/>
            </a:solidFill>
            <a:ln w="48000" cap="flat" cmpd="thickThin" algn="ctr">
              <a:noFill/>
              <a:prstDash val="solid"/>
            </a:ln>
            <a:effectLst/>
          </p:spPr>
          <p:txBody>
            <a:bodyPr rtlCol="0" anchor="t"/>
            <a:lstStyle/>
            <a:p>
              <a:pPr marL="118872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6699"/>
                </a:buClr>
                <a:buSzPct val="80000"/>
                <a:buFontTx/>
                <a:buNone/>
                <a:tabLst/>
                <a:defRPr/>
              </a:pPr>
              <a:r>
                <a:rPr kumimoji="0" lang="it-IT" sz="2800" b="1" i="0" u="none" strike="noStrike" kern="0" cap="none" spc="0" normalizeH="0" baseline="0" noProof="0" dirty="0">
                  <a:ln w="11430"/>
                  <a:solidFill>
                    <a:srgbClr val="FFFFFF"/>
                  </a:solidFill>
                  <a:effectLst/>
                  <a:uLnTx/>
                  <a:uFillTx/>
                  <a:latin typeface="Segoe UI Light"/>
                  <a:cs typeface="Calibri"/>
                </a:rPr>
                <a:t>Durata della migrazione</a:t>
              </a:r>
            </a:p>
          </p:txBody>
        </p:sp>
        <p:sp>
          <p:nvSpPr>
            <p:cNvPr id="17" name="Rettangolo 16"/>
            <p:cNvSpPr/>
            <p:nvPr/>
          </p:nvSpPr>
          <p:spPr>
            <a:xfrm>
              <a:off x="119064" y="1517605"/>
              <a:ext cx="3356951" cy="1642766"/>
            </a:xfrm>
            <a:prstGeom prst="rect">
              <a:avLst/>
            </a:prstGeom>
          </p:spPr>
          <p:txBody>
            <a:bodyPr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/>
                </a:rPr>
                <a:t>La migrazione è </a:t>
              </a:r>
              <a:r>
                <a:rPr kumimoji="0" lang="it-IT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/>
                </a:rPr>
                <a:t>correlata alla replica di AD</a:t>
              </a:r>
              <a:r>
                <a:rPr kumimoji="0" lang="it-IT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/>
                </a:rPr>
                <a:t> in quanto la SYSVOL DFSR avviene durante una schedulazione della replica AD, quindi la DFRS legge/scrive gli stati ogni 5 </a:t>
              </a:r>
              <a:r>
                <a:rPr kumimoji="0" lang="it-IT" sz="18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/>
                </a:rPr>
                <a:t>min</a:t>
              </a:r>
              <a:r>
                <a:rPr kumimoji="0" lang="it-IT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/>
                </a:rPr>
                <a:t> su ogni DC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/>
                </a:rPr>
                <a:t>Può impiegare pochi minuti in piccoli domini, ma alcune ore o giorni in domini estesi</a:t>
              </a:r>
            </a:p>
          </p:txBody>
        </p:sp>
      </p:grpSp>
      <p:sp>
        <p:nvSpPr>
          <p:cNvPr id="18" name="Rettangolo 17"/>
          <p:cNvSpPr/>
          <p:nvPr/>
        </p:nvSpPr>
        <p:spPr>
          <a:xfrm>
            <a:off x="6816080" y="3509478"/>
            <a:ext cx="5251738" cy="646331"/>
          </a:xfrm>
          <a:prstGeom prst="rect">
            <a:avLst/>
          </a:prstGeom>
          <a:solidFill>
            <a:srgbClr val="000000"/>
          </a:solidFill>
        </p:spPr>
        <p:txBody>
          <a:bodyPr wrap="square">
            <a:spAutoFit/>
          </a:bodyPr>
          <a:lstStyle/>
          <a:p>
            <a:pPr defTabSz="914400"/>
            <a:r>
              <a:rPr lang="it-IT" dirty="0">
                <a:solidFill>
                  <a:srgbClr val="FFFFFF"/>
                </a:solidFill>
                <a:latin typeface="Segoe UI Light"/>
              </a:rPr>
              <a:t>Force della </a:t>
            </a:r>
            <a:r>
              <a:rPr lang="it-IT" dirty="0" err="1">
                <a:solidFill>
                  <a:srgbClr val="FFFFFF"/>
                </a:solidFill>
                <a:latin typeface="Segoe UI Light"/>
              </a:rPr>
              <a:t>push</a:t>
            </a:r>
            <a:r>
              <a:rPr lang="it-IT" dirty="0">
                <a:solidFill>
                  <a:srgbClr val="FFFFFF"/>
                </a:solidFill>
                <a:latin typeface="Segoe UI Light"/>
              </a:rPr>
              <a:t> </a:t>
            </a:r>
            <a:r>
              <a:rPr lang="it-IT" dirty="0" err="1">
                <a:solidFill>
                  <a:srgbClr val="FFFFFF"/>
                </a:solidFill>
                <a:latin typeface="Segoe UI Light"/>
              </a:rPr>
              <a:t>replication</a:t>
            </a:r>
            <a:r>
              <a:rPr lang="it-IT" dirty="0">
                <a:solidFill>
                  <a:srgbClr val="FFFFFF"/>
                </a:solidFill>
                <a:latin typeface="Segoe UI Light"/>
              </a:rPr>
              <a:t> di tutte le partizioni AD:</a:t>
            </a:r>
          </a:p>
          <a:p>
            <a:pPr defTabSz="914400"/>
            <a:r>
              <a:rPr lang="it-IT" b="1" dirty="0" err="1">
                <a:solidFill>
                  <a:srgbClr val="FFFFFF"/>
                </a:solidFill>
                <a:latin typeface="Segoe UI Light"/>
              </a:rPr>
              <a:t>Repadmin</a:t>
            </a:r>
            <a:r>
              <a:rPr lang="it-IT" b="1" dirty="0">
                <a:solidFill>
                  <a:srgbClr val="FFFFFF"/>
                </a:solidFill>
                <a:latin typeface="Segoe UI Light"/>
              </a:rPr>
              <a:t> /</a:t>
            </a:r>
            <a:r>
              <a:rPr lang="it-IT" b="1" dirty="0" err="1">
                <a:solidFill>
                  <a:srgbClr val="FFFFFF"/>
                </a:solidFill>
                <a:latin typeface="Segoe UI Light"/>
              </a:rPr>
              <a:t>syncall</a:t>
            </a:r>
            <a:r>
              <a:rPr lang="it-IT" b="1" dirty="0">
                <a:solidFill>
                  <a:srgbClr val="FFFFFF"/>
                </a:solidFill>
                <a:latin typeface="Segoe UI Light"/>
              </a:rPr>
              <a:t> /force /</a:t>
            </a:r>
            <a:r>
              <a:rPr lang="it-IT" b="1" dirty="0" err="1">
                <a:solidFill>
                  <a:srgbClr val="FFFFFF"/>
                </a:solidFill>
                <a:latin typeface="Segoe UI Light"/>
              </a:rPr>
              <a:t>APed</a:t>
            </a:r>
            <a:r>
              <a:rPr lang="it-IT" b="1" dirty="0">
                <a:solidFill>
                  <a:srgbClr val="FFFFFF"/>
                </a:solidFill>
                <a:latin typeface="Segoe UI Light"/>
              </a:rPr>
              <a:t> </a:t>
            </a:r>
          </a:p>
        </p:txBody>
      </p:sp>
      <p:sp>
        <p:nvSpPr>
          <p:cNvPr id="19" name="Rettangolo 18"/>
          <p:cNvSpPr/>
          <p:nvPr/>
        </p:nvSpPr>
        <p:spPr>
          <a:xfrm>
            <a:off x="6814015" y="4258716"/>
            <a:ext cx="5253803" cy="646331"/>
          </a:xfrm>
          <a:prstGeom prst="rect">
            <a:avLst/>
          </a:prstGeom>
          <a:solidFill>
            <a:srgbClr val="000000"/>
          </a:solidFill>
        </p:spPr>
        <p:txBody>
          <a:bodyPr wrap="square">
            <a:spAutoFit/>
          </a:bodyPr>
          <a:lstStyle/>
          <a:p>
            <a:pPr defTabSz="914400"/>
            <a:r>
              <a:rPr lang="it-IT" dirty="0">
                <a:solidFill>
                  <a:srgbClr val="FFFFFF"/>
                </a:solidFill>
                <a:latin typeface="Segoe UI Light"/>
              </a:rPr>
              <a:t>Force della </a:t>
            </a:r>
            <a:r>
              <a:rPr lang="it-IT" dirty="0" err="1">
                <a:solidFill>
                  <a:srgbClr val="FFFFFF"/>
                </a:solidFill>
                <a:latin typeface="Segoe UI Light"/>
              </a:rPr>
              <a:t>push</a:t>
            </a:r>
            <a:r>
              <a:rPr lang="it-IT" dirty="0">
                <a:solidFill>
                  <a:srgbClr val="FFFFFF"/>
                </a:solidFill>
                <a:latin typeface="Segoe UI Light"/>
              </a:rPr>
              <a:t> </a:t>
            </a:r>
            <a:r>
              <a:rPr lang="it-IT" dirty="0" err="1">
                <a:solidFill>
                  <a:srgbClr val="FFFFFF"/>
                </a:solidFill>
                <a:latin typeface="Segoe UI Light"/>
              </a:rPr>
              <a:t>replication</a:t>
            </a:r>
            <a:r>
              <a:rPr lang="it-IT" dirty="0">
                <a:solidFill>
                  <a:srgbClr val="FFFFFF"/>
                </a:solidFill>
                <a:latin typeface="Segoe UI Light"/>
              </a:rPr>
              <a:t> di tutte le partizioni AD:</a:t>
            </a:r>
          </a:p>
          <a:p>
            <a:pPr defTabSz="914400"/>
            <a:r>
              <a:rPr lang="it-IT" b="1" dirty="0" err="1">
                <a:solidFill>
                  <a:srgbClr val="FFFFFF"/>
                </a:solidFill>
                <a:latin typeface="Segoe UI Light"/>
              </a:rPr>
              <a:t>Repadmin</a:t>
            </a:r>
            <a:r>
              <a:rPr lang="it-IT" b="1" dirty="0">
                <a:solidFill>
                  <a:srgbClr val="FFFFFF"/>
                </a:solidFill>
                <a:latin typeface="Segoe UI Light"/>
              </a:rPr>
              <a:t> /</a:t>
            </a:r>
            <a:r>
              <a:rPr lang="it-IT" b="1" dirty="0" err="1">
                <a:solidFill>
                  <a:srgbClr val="FFFFFF"/>
                </a:solidFill>
                <a:latin typeface="Segoe UI Light"/>
              </a:rPr>
              <a:t>syncall</a:t>
            </a:r>
            <a:r>
              <a:rPr lang="it-IT" b="1" dirty="0">
                <a:solidFill>
                  <a:srgbClr val="FFFFFF"/>
                </a:solidFill>
                <a:latin typeface="Segoe UI Light"/>
              </a:rPr>
              <a:t> /force /</a:t>
            </a:r>
            <a:r>
              <a:rPr lang="it-IT" b="1" dirty="0" err="1">
                <a:solidFill>
                  <a:srgbClr val="FFFFFF"/>
                </a:solidFill>
                <a:latin typeface="Segoe UI Light"/>
              </a:rPr>
              <a:t>APed</a:t>
            </a:r>
            <a:r>
              <a:rPr lang="it-IT" b="1" dirty="0">
                <a:solidFill>
                  <a:srgbClr val="FFFFFF"/>
                </a:solidFill>
                <a:latin typeface="Segoe UI Light"/>
              </a:rPr>
              <a:t> </a:t>
            </a:r>
          </a:p>
        </p:txBody>
      </p:sp>
      <p:sp>
        <p:nvSpPr>
          <p:cNvPr id="20" name="Rettangolo 19"/>
          <p:cNvSpPr/>
          <p:nvPr/>
        </p:nvSpPr>
        <p:spPr>
          <a:xfrm>
            <a:off x="6828001" y="4958683"/>
            <a:ext cx="5239817" cy="646331"/>
          </a:xfrm>
          <a:prstGeom prst="rect">
            <a:avLst/>
          </a:prstGeom>
          <a:solidFill>
            <a:srgbClr val="1B587C"/>
          </a:solidFill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</a:rPr>
              <a:t>Force poll 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</a:rPr>
              <a:t>delle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</a:rPr>
              <a:t> 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</a:rPr>
              <a:t>modifiche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</a:rPr>
              <a:t> di 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</a:rPr>
              <a:t>config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</a:rPr>
              <a:t> a DFSR in AD: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</a:rPr>
              <a:t>Update-</a:t>
            </a:r>
            <a:r>
              <a:rPr kumimoji="0" lang="it-IT" sz="1800" b="1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</a:rPr>
              <a:t>DfsrConfigurationFromAD</a:t>
            </a:r>
            <a:r>
              <a:rPr kumimoji="0" lang="it-IT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</a:rPr>
              <a:t> </a:t>
            </a:r>
          </a:p>
        </p:txBody>
      </p:sp>
      <p:pic>
        <p:nvPicPr>
          <p:cNvPr id="21" name="Immagine 20"/>
          <p:cNvPicPr>
            <a:picLocks noChangeAspect="1"/>
          </p:cNvPicPr>
          <p:nvPr/>
        </p:nvPicPr>
        <p:blipFill>
          <a:blip r:embed="rId2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1820" y="3862485"/>
            <a:ext cx="252000" cy="252000"/>
          </a:xfrm>
          <a:prstGeom prst="rect">
            <a:avLst/>
          </a:prstGeom>
        </p:spPr>
      </p:pic>
      <p:pic>
        <p:nvPicPr>
          <p:cNvPr id="22" name="Immagine 21"/>
          <p:cNvPicPr>
            <a:picLocks noChangeAspect="1"/>
          </p:cNvPicPr>
          <p:nvPr/>
        </p:nvPicPr>
        <p:blipFill>
          <a:blip r:embed="rId2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1820" y="4637486"/>
            <a:ext cx="252000" cy="252000"/>
          </a:xfrm>
          <a:prstGeom prst="rect">
            <a:avLst/>
          </a:prstGeom>
        </p:spPr>
      </p:pic>
      <p:pic>
        <p:nvPicPr>
          <p:cNvPr id="23" name="Picture 2" descr="http://www.automashell.com/wp-content/uploads/2012/12/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61820" y="5323915"/>
            <a:ext cx="252000" cy="225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Rettangolo 23"/>
          <p:cNvSpPr/>
          <p:nvPr/>
        </p:nvSpPr>
        <p:spPr>
          <a:xfrm>
            <a:off x="59444" y="6610969"/>
            <a:ext cx="939135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it-IT" sz="1200" b="1" dirty="0">
                <a:solidFill>
                  <a:srgbClr val="00133A"/>
                </a:solidFill>
                <a:latin typeface="Segoe UI Light"/>
              </a:rPr>
              <a:t>Migrate SYSVOL </a:t>
            </a:r>
            <a:r>
              <a:rPr lang="it-IT" sz="1200" b="1" dirty="0" err="1">
                <a:solidFill>
                  <a:srgbClr val="00133A"/>
                </a:solidFill>
                <a:latin typeface="Segoe UI Light"/>
              </a:rPr>
              <a:t>replication</a:t>
            </a:r>
            <a:r>
              <a:rPr lang="it-IT" sz="1200" b="1" dirty="0">
                <a:solidFill>
                  <a:srgbClr val="00133A"/>
                </a:solidFill>
                <a:latin typeface="Segoe UI Light"/>
              </a:rPr>
              <a:t> to DFS Replication</a:t>
            </a:r>
            <a:r>
              <a:rPr lang="it-IT" sz="1200" dirty="0">
                <a:solidFill>
                  <a:srgbClr val="00133A"/>
                </a:solidFill>
                <a:latin typeface="Segoe UI Light"/>
              </a:rPr>
              <a:t> </a:t>
            </a:r>
            <a:r>
              <a:rPr lang="it-IT" sz="1200" dirty="0">
                <a:solidFill>
                  <a:srgbClr val="00133A"/>
                </a:solidFill>
                <a:latin typeface="Segoe UI Light"/>
                <a:hlinkClick r:id="rId4"/>
              </a:rPr>
              <a:t>https://docs.microsoft.com/en-us/windows-server/storage/dfs-replication/migrate-sysvol-to-dfsr</a:t>
            </a:r>
            <a:endParaRPr lang="it-IT" sz="1200" dirty="0">
              <a:solidFill>
                <a:srgbClr val="00133A"/>
              </a:solidFill>
              <a:latin typeface="Segoe UI Light"/>
            </a:endParaRPr>
          </a:p>
        </p:txBody>
      </p:sp>
      <p:sp>
        <p:nvSpPr>
          <p:cNvPr id="26" name="Stella a 32 punte 25"/>
          <p:cNvSpPr>
            <a:spLocks noChangeAspect="1"/>
          </p:cNvSpPr>
          <p:nvPr/>
        </p:nvSpPr>
        <p:spPr bwMode="ltGray">
          <a:xfrm>
            <a:off x="10574092" y="53980"/>
            <a:ext cx="1584000" cy="1584000"/>
          </a:xfrm>
          <a:prstGeom prst="star32">
            <a:avLst/>
          </a:prstGeom>
          <a:solidFill>
            <a:srgbClr val="1B587C"/>
          </a:solidFill>
          <a:ln w="12700" cap="flat" cmpd="sng" algn="ctr">
            <a:solidFill>
              <a:srgbClr val="1B587C"/>
            </a:solidFill>
            <a:prstDash val="solid"/>
            <a:miter lim="800000"/>
          </a:ln>
          <a:effectLst/>
        </p:spPr>
        <p:txBody>
          <a:bodyPr wrap="none"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Condensed" pitchFamily="34" charset="0"/>
                <a:ea typeface="+mn-ea"/>
                <a:cs typeface="+mn-cs"/>
              </a:rPr>
              <a:t>Gli utenti</a:t>
            </a:r>
            <a:br>
              <a:rPr kumimoji="0" lang="it-IT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Condensed" pitchFamily="34" charset="0"/>
                <a:ea typeface="+mn-ea"/>
                <a:cs typeface="+mn-cs"/>
              </a:rPr>
            </a:br>
            <a:r>
              <a:rPr kumimoji="0" lang="it-IT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Condensed" pitchFamily="34" charset="0"/>
                <a:ea typeface="+mn-ea"/>
                <a:cs typeface="+mn-cs"/>
              </a:rPr>
              <a:t>possono</a:t>
            </a:r>
            <a:br>
              <a:rPr kumimoji="0" lang="it-IT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Condensed" pitchFamily="34" charset="0"/>
                <a:ea typeface="+mn-ea"/>
                <a:cs typeface="+mn-cs"/>
              </a:rPr>
            </a:br>
            <a:r>
              <a:rPr kumimoji="0" lang="it-IT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Condensed" pitchFamily="34" charset="0"/>
                <a:ea typeface="+mn-ea"/>
                <a:cs typeface="+mn-cs"/>
              </a:rPr>
              <a:t>continuare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Condensed" pitchFamily="34" charset="0"/>
                <a:ea typeface="+mn-ea"/>
                <a:cs typeface="+mn-cs"/>
              </a:rPr>
              <a:t>ad operare</a:t>
            </a:r>
          </a:p>
        </p:txBody>
      </p:sp>
    </p:spTree>
    <p:extLst>
      <p:ext uri="{BB962C8B-B14F-4D97-AF65-F5344CB8AC3E}">
        <p14:creationId xmlns:p14="http://schemas.microsoft.com/office/powerpoint/2010/main" val="188647495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789" y="440351"/>
            <a:ext cx="2955546" cy="471040"/>
          </a:xfrm>
          <a:prstGeom prst="rect">
            <a:avLst/>
          </a:prstGeom>
        </p:spPr>
      </p:pic>
      <p:sp>
        <p:nvSpPr>
          <p:cNvPr id="2" name="Title 1"/>
          <p:cNvSpPr txBox="1">
            <a:spLocks/>
          </p:cNvSpPr>
          <p:nvPr/>
        </p:nvSpPr>
        <p:spPr>
          <a:xfrm>
            <a:off x="478789" y="2590813"/>
            <a:ext cx="11774560" cy="1812898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>
            <a:lvl1pPr algn="l" defTabSz="91207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7182" b="0" kern="1200" cap="none" spc="-150" baseline="0">
                <a:ln w="3175">
                  <a:noFill/>
                </a:ln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pPr>
              <a:defRPr/>
            </a:pPr>
            <a:r>
              <a:rPr lang="it-IT" sz="6000" dirty="0" err="1">
                <a:solidFill>
                  <a:schemeClr val="tx1"/>
                </a:solidFill>
              </a:rPr>
              <a:t>Deploy</a:t>
            </a:r>
            <a:r>
              <a:rPr lang="it-IT" sz="6000" dirty="0">
                <a:solidFill>
                  <a:schemeClr val="tx1"/>
                </a:solidFill>
              </a:rPr>
              <a:t> di un DC WS2019</a:t>
            </a:r>
            <a:endParaRPr lang="it-IT" sz="5400" dirty="0">
              <a:solidFill>
                <a:schemeClr val="tx1"/>
              </a:solidFill>
              <a:latin typeface="Segoe UI Light"/>
            </a:endParaRPr>
          </a:p>
          <a:p>
            <a:pPr>
              <a:defRPr/>
            </a:pPr>
            <a:r>
              <a:rPr lang="en-US" sz="4400" dirty="0" err="1">
                <a:solidFill>
                  <a:schemeClr val="tx1">
                    <a:lumMod val="85000"/>
                  </a:schemeClr>
                </a:solidFill>
              </a:rPr>
              <a:t>Migrazione</a:t>
            </a:r>
            <a:r>
              <a:rPr lang="en-US" sz="4400" dirty="0">
                <a:solidFill>
                  <a:schemeClr val="tx1">
                    <a:lumMod val="85000"/>
                  </a:schemeClr>
                </a:solidFill>
              </a:rPr>
              <a:t> Active Directory a Windows Server 2019</a:t>
            </a:r>
          </a:p>
        </p:txBody>
      </p:sp>
      <p:pic>
        <p:nvPicPr>
          <p:cNvPr id="10244" name="Picture 4" descr="http://notebookcenter.net/wp-content/uploads/2014/12/microsoft-logo-white-png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76" t="26155" b="25088"/>
          <a:stretch/>
        </p:blipFill>
        <p:spPr bwMode="auto">
          <a:xfrm>
            <a:off x="9624740" y="414322"/>
            <a:ext cx="2628609" cy="523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5883228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Prerequisti</a:t>
            </a:r>
            <a:r>
              <a:rPr lang="it-IT" dirty="0"/>
              <a:t> per il </a:t>
            </a:r>
            <a:r>
              <a:rPr lang="it-IT" dirty="0" err="1"/>
              <a:t>deploy</a:t>
            </a:r>
            <a:r>
              <a:rPr lang="it-IT" dirty="0"/>
              <a:t> di un DC WS2019</a:t>
            </a:r>
          </a:p>
        </p:txBody>
      </p:sp>
      <p:grpSp>
        <p:nvGrpSpPr>
          <p:cNvPr id="3" name="Gruppo 2"/>
          <p:cNvGrpSpPr/>
          <p:nvPr/>
        </p:nvGrpSpPr>
        <p:grpSpPr>
          <a:xfrm>
            <a:off x="239445" y="1245643"/>
            <a:ext cx="5875033" cy="1253438"/>
            <a:chOff x="114317" y="3600369"/>
            <a:chExt cx="3964746" cy="1246029"/>
          </a:xfrm>
        </p:grpSpPr>
        <p:sp>
          <p:nvSpPr>
            <p:cNvPr id="4" name="Rettangolo 3"/>
            <p:cNvSpPr/>
            <p:nvPr/>
          </p:nvSpPr>
          <p:spPr bwMode="ltGray">
            <a:xfrm>
              <a:off x="119063" y="3600369"/>
              <a:ext cx="3960000" cy="1136005"/>
            </a:xfrm>
            <a:prstGeom prst="rect">
              <a:avLst/>
            </a:prstGeom>
            <a:solidFill>
              <a:srgbClr val="00133A"/>
            </a:solidFill>
            <a:ln w="48000" cap="flat" cmpd="thickThin" algn="ctr">
              <a:noFill/>
              <a:prstDash val="solid"/>
            </a:ln>
            <a:effectLst/>
          </p:spPr>
          <p:txBody>
            <a:bodyPr rtlCol="0" anchor="t"/>
            <a:lstStyle/>
            <a:p>
              <a:pPr marL="118872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6699"/>
                </a:buClr>
                <a:buSzPct val="80000"/>
                <a:buFontTx/>
                <a:buNone/>
                <a:tabLst/>
                <a:defRPr/>
              </a:pPr>
              <a:r>
                <a:rPr kumimoji="0" lang="it-IT" sz="1800" b="1" i="0" u="none" strike="noStrike" kern="0" cap="none" spc="0" normalizeH="0" baseline="0" noProof="0" dirty="0" err="1">
                  <a:ln w="11430"/>
                  <a:solidFill>
                    <a:srgbClr val="F7C94E"/>
                  </a:solidFill>
                  <a:effectLst/>
                  <a:uLnTx/>
                  <a:uFillTx/>
                  <a:latin typeface="Segoe UI Light"/>
                  <a:cs typeface="Calibri"/>
                </a:rPr>
                <a:t>Prerequisti</a:t>
              </a:r>
              <a:r>
                <a:rPr kumimoji="0" lang="it-IT" sz="1800" b="1" i="0" u="none" strike="noStrike" kern="0" cap="none" spc="0" normalizeH="0" baseline="0" noProof="0" dirty="0">
                  <a:ln w="11430"/>
                  <a:solidFill>
                    <a:srgbClr val="F7C94E"/>
                  </a:solidFill>
                  <a:effectLst/>
                  <a:uLnTx/>
                  <a:uFillTx/>
                  <a:latin typeface="Segoe UI Light"/>
                  <a:cs typeface="Calibri"/>
                </a:rPr>
                <a:t> Active Directory</a:t>
              </a:r>
            </a:p>
          </p:txBody>
        </p:sp>
        <p:sp>
          <p:nvSpPr>
            <p:cNvPr id="5" name="Rettangolo 4"/>
            <p:cNvSpPr/>
            <p:nvPr/>
          </p:nvSpPr>
          <p:spPr>
            <a:xfrm>
              <a:off x="114317" y="3916565"/>
              <a:ext cx="3960000" cy="929833"/>
            </a:xfrm>
            <a:prstGeom prst="rect">
              <a:avLst/>
            </a:prstGeom>
          </p:spPr>
          <p:txBody>
            <a:bodyPr>
              <a:noAutofit/>
            </a:bodyPr>
            <a:lstStyle/>
            <a:p>
              <a:pPr marL="285750" marR="0" lvl="0" indent="-28575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it-IT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/>
                </a:rPr>
                <a:t>Livello Funzionale di Dominio Windows Server 2008</a:t>
              </a:r>
            </a:p>
            <a:p>
              <a:pPr marL="285750" marR="0" lvl="0" indent="-28575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it-IT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/>
                </a:rPr>
                <a:t>Livello Funzionale di Foresta Windows Server 2008</a:t>
              </a:r>
            </a:p>
            <a:p>
              <a:pPr marL="285750" marR="0" lvl="0" indent="-28575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kumimoji="0" lang="it-IT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</a:endParaRPr>
            </a:p>
          </p:txBody>
        </p:sp>
      </p:grpSp>
      <p:sp>
        <p:nvSpPr>
          <p:cNvPr id="6" name="Rettangolo 5"/>
          <p:cNvSpPr/>
          <p:nvPr/>
        </p:nvSpPr>
        <p:spPr bwMode="ltGray">
          <a:xfrm>
            <a:off x="239445" y="5466597"/>
            <a:ext cx="4687825" cy="1443428"/>
          </a:xfrm>
          <a:prstGeom prst="rect">
            <a:avLst/>
          </a:prstGeom>
          <a:solidFill>
            <a:srgbClr val="1B587C"/>
          </a:solidFill>
          <a:ln w="48000" cap="flat" cmpd="thickThin" algn="ctr">
            <a:noFill/>
            <a:prstDash val="solid"/>
          </a:ln>
          <a:effectLst/>
        </p:spPr>
        <p:txBody>
          <a:bodyPr rtlCol="0" anchor="t"/>
          <a:lstStyle/>
          <a:p>
            <a:pPr marL="118872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99"/>
              </a:buClr>
              <a:buSzPct val="80000"/>
              <a:buFontTx/>
              <a:buNone/>
              <a:tabLst/>
              <a:defRPr/>
            </a:pPr>
            <a:r>
              <a:rPr kumimoji="0" lang="it-IT" sz="1600" b="1" i="0" u="none" strike="noStrike" kern="0" cap="none" spc="0" normalizeH="0" baseline="0" noProof="0" dirty="0" err="1">
                <a:ln w="11430"/>
                <a:solidFill>
                  <a:srgbClr val="F7C94E"/>
                </a:solidFill>
                <a:effectLst/>
                <a:uLnTx/>
                <a:uFillTx/>
                <a:latin typeface="Segoe UI Light"/>
                <a:cs typeface="Calibri"/>
              </a:rPr>
              <a:t>msDS</a:t>
            </a:r>
            <a:r>
              <a:rPr kumimoji="0" lang="it-IT" sz="1600" b="1" i="0" u="none" strike="noStrike" kern="0" cap="none" spc="0" normalizeH="0" baseline="0" noProof="0" dirty="0">
                <a:ln w="11430"/>
                <a:solidFill>
                  <a:srgbClr val="F7C94E"/>
                </a:solidFill>
                <a:effectLst/>
                <a:uLnTx/>
                <a:uFillTx/>
                <a:latin typeface="Segoe UI Light"/>
                <a:cs typeface="Calibri"/>
              </a:rPr>
              <a:t>-</a:t>
            </a:r>
            <a:r>
              <a:rPr kumimoji="0" lang="it-IT" sz="1600" b="1" i="0" u="none" strike="noStrike" kern="0" cap="none" spc="0" normalizeH="0" baseline="0" noProof="0" dirty="0" err="1">
                <a:ln w="11430"/>
                <a:solidFill>
                  <a:srgbClr val="F7C94E"/>
                </a:solidFill>
                <a:effectLst/>
                <a:uLnTx/>
                <a:uFillTx/>
                <a:latin typeface="Segoe UI Light"/>
                <a:cs typeface="Calibri"/>
              </a:rPr>
              <a:t>Behavior</a:t>
            </a:r>
            <a:r>
              <a:rPr kumimoji="0" lang="it-IT" sz="1600" b="1" i="0" u="none" strike="noStrike" kern="0" cap="none" spc="0" normalizeH="0" baseline="0" noProof="0" dirty="0">
                <a:ln w="11430"/>
                <a:solidFill>
                  <a:srgbClr val="F7C94E"/>
                </a:solidFill>
                <a:effectLst/>
                <a:uLnTx/>
                <a:uFillTx/>
                <a:latin typeface="Segoe UI Light"/>
                <a:cs typeface="Calibri"/>
              </a:rPr>
              <a:t>-Version</a:t>
            </a:r>
          </a:p>
        </p:txBody>
      </p:sp>
      <p:sp>
        <p:nvSpPr>
          <p:cNvPr id="7" name="Rettangolo 6"/>
          <p:cNvSpPr/>
          <p:nvPr/>
        </p:nvSpPr>
        <p:spPr>
          <a:xfrm>
            <a:off x="367168" y="5720259"/>
            <a:ext cx="2183840" cy="936104"/>
          </a:xfrm>
          <a:prstGeom prst="rect">
            <a:avLst/>
          </a:prstGeom>
        </p:spPr>
        <p:txBody>
          <a:bodyPr>
            <a:noAutofit/>
          </a:bodyPr>
          <a:lstStyle/>
          <a:p>
            <a:pPr defTabSz="914400"/>
            <a:r>
              <a:rPr lang="en-US" sz="1400" b="1" dirty="0">
                <a:solidFill>
                  <a:srgbClr val="FFFFFF"/>
                </a:solidFill>
                <a:latin typeface="Segoe UI Light"/>
              </a:rPr>
              <a:t>0 = Windows 2000</a:t>
            </a:r>
          </a:p>
          <a:p>
            <a:pPr defTabSz="914400"/>
            <a:r>
              <a:rPr lang="en-US" sz="1400" b="1" dirty="0">
                <a:solidFill>
                  <a:srgbClr val="FFFFFF"/>
                </a:solidFill>
                <a:latin typeface="Segoe UI Light"/>
              </a:rPr>
              <a:t>1 = Windows 2003 interim</a:t>
            </a:r>
          </a:p>
          <a:p>
            <a:pPr defTabSz="914400"/>
            <a:r>
              <a:rPr lang="en-US" sz="1400" b="1" dirty="0">
                <a:solidFill>
                  <a:srgbClr val="FFFFFF"/>
                </a:solidFill>
                <a:latin typeface="Segoe UI Light"/>
              </a:rPr>
              <a:t>2 = Windows 2003</a:t>
            </a:r>
          </a:p>
          <a:p>
            <a:pPr defTabSz="914400"/>
            <a:r>
              <a:rPr lang="en-US" sz="1400" b="1" dirty="0">
                <a:solidFill>
                  <a:srgbClr val="FFFFFF"/>
                </a:solidFill>
                <a:latin typeface="Segoe UI Light"/>
              </a:rPr>
              <a:t>3 = Windows 2008</a:t>
            </a:r>
          </a:p>
        </p:txBody>
      </p:sp>
      <p:sp>
        <p:nvSpPr>
          <p:cNvPr id="8" name="Rettangolo 7"/>
          <p:cNvSpPr/>
          <p:nvPr/>
        </p:nvSpPr>
        <p:spPr>
          <a:xfrm>
            <a:off x="2664642" y="5720259"/>
            <a:ext cx="2262629" cy="954107"/>
          </a:xfrm>
          <a:prstGeom prst="rect">
            <a:avLst/>
          </a:prstGeom>
        </p:spPr>
        <p:txBody>
          <a:bodyPr>
            <a:noAutofit/>
          </a:bodyPr>
          <a:lstStyle/>
          <a:p>
            <a:pPr defTabSz="914400"/>
            <a:r>
              <a:rPr lang="en-US" sz="1400" b="1" dirty="0">
                <a:solidFill>
                  <a:srgbClr val="FFFFFF"/>
                </a:solidFill>
                <a:latin typeface="Segoe UI Light"/>
              </a:rPr>
              <a:t>4 = Windows 2008 R2</a:t>
            </a:r>
          </a:p>
          <a:p>
            <a:pPr defTabSz="914400"/>
            <a:r>
              <a:rPr lang="en-US" sz="1400" b="1" dirty="0">
                <a:solidFill>
                  <a:srgbClr val="FFFFFF"/>
                </a:solidFill>
                <a:latin typeface="Segoe UI Light"/>
              </a:rPr>
              <a:t>5 = Windows 2012</a:t>
            </a:r>
          </a:p>
          <a:p>
            <a:pPr defTabSz="914400"/>
            <a:r>
              <a:rPr lang="en-US" sz="1400" b="1" dirty="0">
                <a:solidFill>
                  <a:srgbClr val="FFFFFF"/>
                </a:solidFill>
                <a:latin typeface="Segoe UI Light"/>
              </a:rPr>
              <a:t>6 = Windows 2012 R2</a:t>
            </a:r>
          </a:p>
          <a:p>
            <a:pPr defTabSz="914400"/>
            <a:r>
              <a:rPr lang="en-US" sz="1400" b="1" dirty="0">
                <a:solidFill>
                  <a:srgbClr val="FFFFFF"/>
                </a:solidFill>
                <a:latin typeface="Segoe UI Light"/>
              </a:rPr>
              <a:t>7 = Windows Server 2016</a:t>
            </a:r>
          </a:p>
        </p:txBody>
      </p:sp>
      <p:sp>
        <p:nvSpPr>
          <p:cNvPr id="9" name="Rettangolo 8"/>
          <p:cNvSpPr/>
          <p:nvPr/>
        </p:nvSpPr>
        <p:spPr bwMode="ltGray">
          <a:xfrm>
            <a:off x="7622127" y="5467940"/>
            <a:ext cx="4577679" cy="1443428"/>
          </a:xfrm>
          <a:prstGeom prst="rect">
            <a:avLst/>
          </a:prstGeom>
          <a:solidFill>
            <a:srgbClr val="1B587C"/>
          </a:solidFill>
          <a:ln w="48000" cap="flat" cmpd="thickThin" algn="ctr">
            <a:noFill/>
            <a:prstDash val="solid"/>
          </a:ln>
          <a:effectLst/>
        </p:spPr>
        <p:txBody>
          <a:bodyPr rtlCol="0" anchor="t"/>
          <a:lstStyle/>
          <a:p>
            <a:pPr marL="118872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99"/>
              </a:buClr>
              <a:buSzPct val="80000"/>
              <a:buFontTx/>
              <a:buNone/>
              <a:tabLst/>
              <a:defRPr/>
            </a:pPr>
            <a:r>
              <a:rPr kumimoji="0" lang="it-IT" sz="1600" b="1" i="0" u="none" strike="noStrike" kern="0" cap="none" spc="0" normalizeH="0" baseline="0" noProof="0" dirty="0">
                <a:ln w="11430"/>
                <a:solidFill>
                  <a:srgbClr val="F7C94E"/>
                </a:solidFill>
                <a:effectLst/>
                <a:uLnTx/>
                <a:uFillTx/>
                <a:latin typeface="Segoe UI Light"/>
                <a:cs typeface="Calibri"/>
              </a:rPr>
              <a:t>Versioni schema Active Directory</a:t>
            </a:r>
          </a:p>
        </p:txBody>
      </p:sp>
      <p:sp>
        <p:nvSpPr>
          <p:cNvPr id="10" name="Rettangolo 9"/>
          <p:cNvSpPr/>
          <p:nvPr/>
        </p:nvSpPr>
        <p:spPr>
          <a:xfrm>
            <a:off x="7749848" y="5720259"/>
            <a:ext cx="1936172" cy="1131484"/>
          </a:xfrm>
          <a:prstGeom prst="rect">
            <a:avLst/>
          </a:prstGeom>
        </p:spPr>
        <p:txBody>
          <a:bodyPr>
            <a:noAutofit/>
          </a:bodyPr>
          <a:lstStyle/>
          <a:p>
            <a:pPr defTabSz="914400"/>
            <a:r>
              <a:rPr lang="en-US" sz="1400" b="1" dirty="0">
                <a:solidFill>
                  <a:srgbClr val="FFFFFF"/>
                </a:solidFill>
                <a:latin typeface="Segoe UI Light"/>
              </a:rPr>
              <a:t>13 = Windows 2000</a:t>
            </a:r>
          </a:p>
          <a:p>
            <a:pPr defTabSz="914400"/>
            <a:r>
              <a:rPr lang="en-US" sz="1400" b="1" dirty="0">
                <a:solidFill>
                  <a:srgbClr val="FFFFFF"/>
                </a:solidFill>
                <a:latin typeface="Segoe UI Light"/>
              </a:rPr>
              <a:t>30 = Windows 2003</a:t>
            </a:r>
          </a:p>
          <a:p>
            <a:pPr defTabSz="914400"/>
            <a:r>
              <a:rPr lang="en-US" sz="1400" b="1" dirty="0">
                <a:solidFill>
                  <a:srgbClr val="FFFFFF"/>
                </a:solidFill>
                <a:latin typeface="Segoe UI Light"/>
              </a:rPr>
              <a:t>31 = Windows 2003 R2</a:t>
            </a:r>
          </a:p>
          <a:p>
            <a:pPr defTabSz="914400"/>
            <a:r>
              <a:rPr lang="en-US" sz="1400" b="1" dirty="0">
                <a:solidFill>
                  <a:srgbClr val="FFFFFF"/>
                </a:solidFill>
                <a:latin typeface="Segoe UI Light"/>
              </a:rPr>
              <a:t>44 = Windows 2008</a:t>
            </a:r>
            <a:br>
              <a:rPr lang="en-US" sz="1400" b="1" dirty="0">
                <a:solidFill>
                  <a:srgbClr val="FFFFFF"/>
                </a:solidFill>
                <a:latin typeface="Segoe UI Light"/>
              </a:rPr>
            </a:br>
            <a:r>
              <a:rPr lang="en-US" sz="1400" b="1" dirty="0">
                <a:solidFill>
                  <a:srgbClr val="FFFFFF"/>
                </a:solidFill>
                <a:latin typeface="Segoe UI Light"/>
              </a:rPr>
              <a:t>47 = Windows 2008 R2</a:t>
            </a:r>
          </a:p>
        </p:txBody>
      </p:sp>
      <p:sp>
        <p:nvSpPr>
          <p:cNvPr id="11" name="Rettangolo 10"/>
          <p:cNvSpPr/>
          <p:nvPr/>
        </p:nvSpPr>
        <p:spPr>
          <a:xfrm>
            <a:off x="9805629" y="5720259"/>
            <a:ext cx="2287814" cy="954107"/>
          </a:xfrm>
          <a:prstGeom prst="rect">
            <a:avLst/>
          </a:prstGeom>
        </p:spPr>
        <p:txBody>
          <a:bodyPr>
            <a:noAutofit/>
          </a:bodyPr>
          <a:lstStyle/>
          <a:p>
            <a:pPr defTabSz="914400"/>
            <a:r>
              <a:rPr lang="en-US" sz="1400" b="1" dirty="0">
                <a:solidFill>
                  <a:srgbClr val="FFFFFF"/>
                </a:solidFill>
                <a:latin typeface="Segoe UI Light"/>
              </a:rPr>
              <a:t>56 = Windows 2012</a:t>
            </a:r>
          </a:p>
          <a:p>
            <a:pPr defTabSz="914400"/>
            <a:r>
              <a:rPr lang="en-US" sz="1400" b="1" dirty="0">
                <a:solidFill>
                  <a:srgbClr val="FFFFFF"/>
                </a:solidFill>
                <a:latin typeface="Segoe UI Light"/>
              </a:rPr>
              <a:t>69 = Windows 2012 R2</a:t>
            </a:r>
          </a:p>
          <a:p>
            <a:pPr defTabSz="914400"/>
            <a:r>
              <a:rPr lang="en-US" sz="1400" b="1" dirty="0">
                <a:solidFill>
                  <a:srgbClr val="FFFFFF"/>
                </a:solidFill>
                <a:latin typeface="Segoe UI Light"/>
              </a:rPr>
              <a:t>87 = Windows Server 2016</a:t>
            </a:r>
            <a:br>
              <a:rPr lang="en-US" sz="1400" b="1" dirty="0">
                <a:solidFill>
                  <a:srgbClr val="FFFFFF"/>
                </a:solidFill>
                <a:latin typeface="Segoe UI Light"/>
              </a:rPr>
            </a:br>
            <a:r>
              <a:rPr lang="en-US" sz="1400" b="1" dirty="0">
                <a:solidFill>
                  <a:srgbClr val="FFFFFF"/>
                </a:solidFill>
                <a:latin typeface="Segoe UI Light"/>
              </a:rPr>
              <a:t>88 = Windows Server 2019</a:t>
            </a:r>
          </a:p>
        </p:txBody>
      </p:sp>
      <p:sp>
        <p:nvSpPr>
          <p:cNvPr id="12" name="Rettangolo 11"/>
          <p:cNvSpPr/>
          <p:nvPr/>
        </p:nvSpPr>
        <p:spPr bwMode="ltGray">
          <a:xfrm>
            <a:off x="5190211" y="5467940"/>
            <a:ext cx="2191615" cy="1443428"/>
          </a:xfrm>
          <a:prstGeom prst="rect">
            <a:avLst/>
          </a:prstGeom>
          <a:solidFill>
            <a:srgbClr val="1B587C"/>
          </a:solidFill>
          <a:ln w="48000" cap="flat" cmpd="thickThin" algn="ctr">
            <a:noFill/>
            <a:prstDash val="solid"/>
          </a:ln>
          <a:effectLst/>
        </p:spPr>
        <p:txBody>
          <a:bodyPr rtlCol="0" anchor="t"/>
          <a:lstStyle/>
          <a:p>
            <a:pPr marL="118872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99"/>
              </a:buClr>
              <a:buSzPct val="80000"/>
              <a:buFontTx/>
              <a:buNone/>
              <a:tabLst/>
              <a:defRPr/>
            </a:pPr>
            <a:r>
              <a:rPr kumimoji="0" lang="it-IT" sz="1600" b="1" i="0" u="none" strike="noStrike" kern="0" cap="none" spc="0" normalizeH="0" baseline="0" noProof="0" dirty="0" err="1">
                <a:ln w="11430"/>
                <a:solidFill>
                  <a:srgbClr val="F7C94E"/>
                </a:solidFill>
                <a:effectLst/>
                <a:uLnTx/>
                <a:uFillTx/>
                <a:latin typeface="Segoe UI Light"/>
                <a:cs typeface="Calibri"/>
              </a:rPr>
              <a:t>ntMixedDomain</a:t>
            </a:r>
            <a:endParaRPr kumimoji="0" lang="it-IT" sz="1600" b="1" i="0" u="none" strike="noStrike" kern="0" cap="none" spc="0" normalizeH="0" baseline="0" noProof="0" dirty="0">
              <a:ln w="11430"/>
              <a:solidFill>
                <a:srgbClr val="F7C94E"/>
              </a:solidFill>
              <a:effectLst/>
              <a:uLnTx/>
              <a:uFillTx/>
              <a:latin typeface="Segoe UI Light"/>
              <a:cs typeface="Calibri"/>
            </a:endParaRPr>
          </a:p>
        </p:txBody>
      </p:sp>
      <p:sp>
        <p:nvSpPr>
          <p:cNvPr id="13" name="Rettangolo 12"/>
          <p:cNvSpPr/>
          <p:nvPr/>
        </p:nvSpPr>
        <p:spPr>
          <a:xfrm>
            <a:off x="5375046" y="5720259"/>
            <a:ext cx="1841586" cy="936104"/>
          </a:xfrm>
          <a:prstGeom prst="rect">
            <a:avLst/>
          </a:prstGeom>
        </p:spPr>
        <p:txBody>
          <a:bodyPr>
            <a:noAutofit/>
          </a:bodyPr>
          <a:lstStyle/>
          <a:p>
            <a:pPr defTabSz="914400"/>
            <a:r>
              <a:rPr lang="en-US" sz="1400" b="1" dirty="0">
                <a:solidFill>
                  <a:srgbClr val="FFFFFF"/>
                </a:solidFill>
                <a:latin typeface="Segoe UI Light"/>
              </a:rPr>
              <a:t>0 = Native level</a:t>
            </a:r>
          </a:p>
          <a:p>
            <a:pPr defTabSz="914400"/>
            <a:r>
              <a:rPr lang="en-US" sz="1400" b="1" dirty="0">
                <a:solidFill>
                  <a:srgbClr val="FFFFFF"/>
                </a:solidFill>
                <a:latin typeface="Segoe UI Light"/>
              </a:rPr>
              <a:t>1 = Mixed level</a:t>
            </a:r>
          </a:p>
        </p:txBody>
      </p:sp>
      <p:grpSp>
        <p:nvGrpSpPr>
          <p:cNvPr id="14" name="Gruppo 13"/>
          <p:cNvGrpSpPr/>
          <p:nvPr/>
        </p:nvGrpSpPr>
        <p:grpSpPr>
          <a:xfrm>
            <a:off x="6331806" y="1245642"/>
            <a:ext cx="5868000" cy="1246029"/>
            <a:chOff x="119063" y="3600368"/>
            <a:chExt cx="3960000" cy="1246029"/>
          </a:xfrm>
        </p:grpSpPr>
        <p:sp>
          <p:nvSpPr>
            <p:cNvPr id="15" name="Rettangolo 14"/>
            <p:cNvSpPr/>
            <p:nvPr/>
          </p:nvSpPr>
          <p:spPr bwMode="ltGray">
            <a:xfrm>
              <a:off x="119063" y="3600368"/>
              <a:ext cx="3960000" cy="1142761"/>
            </a:xfrm>
            <a:prstGeom prst="rect">
              <a:avLst/>
            </a:prstGeom>
            <a:solidFill>
              <a:srgbClr val="00133A"/>
            </a:solidFill>
            <a:ln w="48000" cap="flat" cmpd="thickThin" algn="ctr">
              <a:noFill/>
              <a:prstDash val="solid"/>
            </a:ln>
            <a:effectLst/>
          </p:spPr>
          <p:txBody>
            <a:bodyPr rtlCol="0" anchor="t"/>
            <a:lstStyle/>
            <a:p>
              <a:pPr marL="118872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6699"/>
                </a:buClr>
                <a:buSzPct val="80000"/>
                <a:buFontTx/>
                <a:buNone/>
                <a:tabLst/>
                <a:defRPr/>
              </a:pPr>
              <a:r>
                <a:rPr kumimoji="0" lang="it-IT" sz="1800" b="1" i="0" u="none" strike="noStrike" kern="0" cap="none" spc="0" normalizeH="0" baseline="0" noProof="0" dirty="0" err="1">
                  <a:ln w="11430"/>
                  <a:solidFill>
                    <a:srgbClr val="F7C94E"/>
                  </a:solidFill>
                  <a:effectLst/>
                  <a:uLnTx/>
                  <a:uFillTx/>
                  <a:latin typeface="Segoe UI Light"/>
                  <a:cs typeface="Calibri"/>
                </a:rPr>
                <a:t>Prerequisti</a:t>
              </a:r>
              <a:r>
                <a:rPr kumimoji="0" lang="it-IT" sz="1800" b="1" i="0" u="none" strike="noStrike" kern="0" cap="none" spc="0" normalizeH="0" baseline="0" noProof="0" dirty="0">
                  <a:ln w="11430"/>
                  <a:solidFill>
                    <a:srgbClr val="F7C94E"/>
                  </a:solidFill>
                  <a:effectLst/>
                  <a:uLnTx/>
                  <a:uFillTx/>
                  <a:latin typeface="Segoe UI Light"/>
                  <a:cs typeface="Calibri"/>
                </a:rPr>
                <a:t> Hardware</a:t>
              </a:r>
            </a:p>
          </p:txBody>
        </p:sp>
        <p:sp>
          <p:nvSpPr>
            <p:cNvPr id="16" name="Rettangolo 15"/>
            <p:cNvSpPr/>
            <p:nvPr/>
          </p:nvSpPr>
          <p:spPr>
            <a:xfrm>
              <a:off x="119063" y="3916564"/>
              <a:ext cx="3960000" cy="929833"/>
            </a:xfrm>
            <a:prstGeom prst="rect">
              <a:avLst/>
            </a:prstGeom>
          </p:spPr>
          <p:txBody>
            <a:bodyPr>
              <a:noAutofit/>
            </a:bodyPr>
            <a:lstStyle/>
            <a:p>
              <a:pPr marL="285750" marR="0" lvl="0" indent="-28575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it-IT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/>
                </a:rPr>
                <a:t>2 GB MB di RAM</a:t>
              </a:r>
            </a:p>
            <a:p>
              <a:pPr marL="285750" marR="0" lvl="0" indent="-28575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it-IT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/>
                </a:rPr>
                <a:t>32 GB di spazio libero su disco</a:t>
              </a:r>
            </a:p>
            <a:p>
              <a:pPr marL="285750" marR="0" lvl="0" indent="-28575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it-IT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/>
                </a:rPr>
                <a:t>Risoluzione video 1024 x 768 o superiore</a:t>
              </a:r>
            </a:p>
          </p:txBody>
        </p:sp>
      </p:grpSp>
      <p:grpSp>
        <p:nvGrpSpPr>
          <p:cNvPr id="17" name="Gruppo 16"/>
          <p:cNvGrpSpPr/>
          <p:nvPr/>
        </p:nvGrpSpPr>
        <p:grpSpPr>
          <a:xfrm>
            <a:off x="246478" y="2444373"/>
            <a:ext cx="11953328" cy="1532611"/>
            <a:chOff x="119336" y="4844541"/>
            <a:chExt cx="11953328" cy="1532611"/>
          </a:xfrm>
        </p:grpSpPr>
        <p:sp>
          <p:nvSpPr>
            <p:cNvPr id="18" name="Rettangolo 17"/>
            <p:cNvSpPr/>
            <p:nvPr/>
          </p:nvSpPr>
          <p:spPr>
            <a:xfrm>
              <a:off x="119336" y="4844541"/>
              <a:ext cx="11953328" cy="1532611"/>
            </a:xfrm>
            <a:prstGeom prst="rect">
              <a:avLst/>
            </a:prstGeom>
            <a:solidFill>
              <a:srgbClr val="604878"/>
            </a:solidFill>
          </p:spPr>
          <p:txBody>
            <a:bodyPr wrap="square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7C94E"/>
                  </a:solidFill>
                  <a:effectLst/>
                  <a:uLnTx/>
                  <a:uFillTx/>
                  <a:latin typeface="Segoe UI Light"/>
                </a:rPr>
                <a:t>Verifica livello funzionale Foresta e Dominio tramite il </a:t>
              </a: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7C94E"/>
                  </a:solidFill>
                  <a:effectLst/>
                  <a:uLnTx/>
                  <a:uFillTx/>
                  <a:latin typeface="Segoe UI Light"/>
                </a:rPr>
                <a:t>tool Active Directory Domains and Trusts </a:t>
              </a:r>
              <a:r>
                <a:rPr kumimoji="0" lang="en-US" sz="18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F7C94E"/>
                  </a:solidFill>
                  <a:effectLst/>
                  <a:uLnTx/>
                  <a:uFillTx/>
                  <a:latin typeface="Segoe UI Light"/>
                </a:rPr>
                <a:t>oppure</a:t>
              </a: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7C94E"/>
                  </a:solidFill>
                  <a:effectLst/>
                  <a:uLnTx/>
                  <a:uFillTx/>
                  <a:latin typeface="Segoe UI Light"/>
                </a:rPr>
                <a:t> </a:t>
              </a:r>
              <a:r>
                <a:rPr kumimoji="0" lang="en-US" sz="18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F7C94E"/>
                  </a:solidFill>
                  <a:effectLst/>
                  <a:uLnTx/>
                  <a:uFillTx/>
                  <a:latin typeface="Segoe UI Light"/>
                </a:rPr>
                <a:t>tramite</a:t>
              </a: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7C94E"/>
                  </a:solidFill>
                  <a:effectLst/>
                  <a:uLnTx/>
                  <a:uFillTx/>
                  <a:latin typeface="Segoe UI Light"/>
                </a:rPr>
                <a:t> </a:t>
              </a:r>
              <a:r>
                <a:rPr kumimoji="0" lang="en-US" sz="18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F7C94E"/>
                  </a:solidFill>
                  <a:effectLst/>
                  <a:uLnTx/>
                  <a:uFillTx/>
                  <a:latin typeface="Segoe UI Light"/>
                </a:rPr>
                <a:t>i</a:t>
              </a: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7C94E"/>
                  </a:solidFill>
                  <a:effectLst/>
                  <a:uLnTx/>
                  <a:uFillTx/>
                  <a:latin typeface="Segoe UI Light"/>
                </a:rPr>
                <a:t> </a:t>
              </a:r>
              <a:r>
                <a:rPr kumimoji="0" lang="en-US" sz="18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F7C94E"/>
                  </a:solidFill>
                  <a:effectLst/>
                  <a:uLnTx/>
                  <a:uFillTx/>
                  <a:latin typeface="Segoe UI Light"/>
                </a:rPr>
                <a:t>comandi</a:t>
              </a: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7C94E"/>
                  </a:solidFill>
                  <a:effectLst/>
                  <a:uLnTx/>
                  <a:uFillTx/>
                  <a:latin typeface="Segoe UI Light"/>
                </a:rPr>
                <a:t>:</a:t>
              </a: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</a:endParaRPr>
            </a:p>
          </p:txBody>
        </p:sp>
        <p:sp>
          <p:nvSpPr>
            <p:cNvPr id="19" name="Rettangolo 18"/>
            <p:cNvSpPr/>
            <p:nvPr/>
          </p:nvSpPr>
          <p:spPr bwMode="ltGray">
            <a:xfrm>
              <a:off x="119336" y="5245142"/>
              <a:ext cx="11953328" cy="504000"/>
            </a:xfrm>
            <a:prstGeom prst="rect">
              <a:avLst/>
            </a:prstGeom>
            <a:solidFill>
              <a:srgbClr val="000000"/>
            </a:solidFill>
            <a:ln w="48000" cap="flat" cmpd="thickThin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118872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6699"/>
                </a:buClr>
                <a:buSzPct val="80000"/>
                <a:buFontTx/>
                <a:buNone/>
                <a:tabLst/>
                <a:defRPr/>
              </a:pPr>
              <a:r>
                <a:rPr kumimoji="0" lang="it-IT" sz="1600" b="1" i="0" u="none" strike="noStrike" kern="0" cap="none" spc="0" normalizeH="0" baseline="0" noProof="0" dirty="0" err="1">
                  <a:ln w="11430"/>
                  <a:solidFill>
                    <a:srgbClr val="FFFFFF"/>
                  </a:solidFill>
                  <a:effectLst/>
                  <a:uLnTx/>
                  <a:uFillTx/>
                  <a:latin typeface="Segoe UI Light"/>
                  <a:cs typeface="Calibri"/>
                </a:rPr>
                <a:t>dsquery</a:t>
              </a:r>
              <a:r>
                <a:rPr kumimoji="0" lang="it-IT" sz="1600" b="1" i="0" u="none" strike="noStrike" kern="0" cap="none" spc="0" normalizeH="0" baseline="0" noProof="0" dirty="0">
                  <a:ln w="11430"/>
                  <a:solidFill>
                    <a:srgbClr val="FFFFFF"/>
                  </a:solidFill>
                  <a:effectLst/>
                  <a:uLnTx/>
                  <a:uFillTx/>
                  <a:latin typeface="Segoe UI Light"/>
                  <a:cs typeface="Calibri"/>
                </a:rPr>
                <a:t> * CN=</a:t>
              </a:r>
              <a:r>
                <a:rPr kumimoji="0" lang="it-IT" sz="1600" b="1" i="0" u="none" strike="noStrike" kern="0" cap="none" spc="0" normalizeH="0" baseline="0" noProof="0" dirty="0" err="1">
                  <a:ln w="11430"/>
                  <a:solidFill>
                    <a:srgbClr val="FFFFFF"/>
                  </a:solidFill>
                  <a:effectLst/>
                  <a:uLnTx/>
                  <a:uFillTx/>
                  <a:latin typeface="Segoe UI Light"/>
                  <a:cs typeface="Calibri"/>
                </a:rPr>
                <a:t>Partitions,CN</a:t>
              </a:r>
              <a:r>
                <a:rPr kumimoji="0" lang="it-IT" sz="1600" b="1" i="0" u="none" strike="noStrike" kern="0" cap="none" spc="0" normalizeH="0" baseline="0" noProof="0" dirty="0">
                  <a:ln w="11430"/>
                  <a:solidFill>
                    <a:srgbClr val="FFFFFF"/>
                  </a:solidFill>
                  <a:effectLst/>
                  <a:uLnTx/>
                  <a:uFillTx/>
                  <a:latin typeface="Segoe UI Light"/>
                  <a:cs typeface="Calibri"/>
                </a:rPr>
                <a:t>=</a:t>
              </a:r>
              <a:r>
                <a:rPr kumimoji="0" lang="it-IT" sz="1600" b="1" i="0" u="none" strike="noStrike" kern="0" cap="none" spc="0" normalizeH="0" baseline="0" noProof="0" dirty="0" err="1">
                  <a:ln w="11430"/>
                  <a:solidFill>
                    <a:srgbClr val="FFFFFF"/>
                  </a:solidFill>
                  <a:effectLst/>
                  <a:uLnTx/>
                  <a:uFillTx/>
                  <a:latin typeface="Segoe UI Light"/>
                  <a:cs typeface="Calibri"/>
                </a:rPr>
                <a:t>Configuration,DC</a:t>
              </a:r>
              <a:r>
                <a:rPr kumimoji="0" lang="it-IT" sz="1600" b="1" i="0" u="none" strike="noStrike" kern="0" cap="none" spc="0" normalizeH="0" baseline="0" noProof="0" dirty="0">
                  <a:ln w="11430"/>
                  <a:solidFill>
                    <a:srgbClr val="FFFFFF"/>
                  </a:solidFill>
                  <a:effectLst/>
                  <a:uLnTx/>
                  <a:uFillTx/>
                  <a:latin typeface="Segoe UI Light"/>
                  <a:cs typeface="Calibri"/>
                </a:rPr>
                <a:t>=</a:t>
              </a:r>
              <a:r>
                <a:rPr kumimoji="0" lang="it-IT" sz="1600" b="1" i="0" u="none" strike="noStrike" kern="0" cap="none" spc="0" normalizeH="0" baseline="0" noProof="0" dirty="0" err="1">
                  <a:ln w="11430"/>
                  <a:solidFill>
                    <a:srgbClr val="FFFFFF"/>
                  </a:solidFill>
                  <a:effectLst/>
                  <a:uLnTx/>
                  <a:uFillTx/>
                  <a:latin typeface="Segoe UI Light"/>
                  <a:cs typeface="Calibri"/>
                </a:rPr>
                <a:t>devadmin,DC</a:t>
              </a:r>
              <a:r>
                <a:rPr kumimoji="0" lang="it-IT" sz="1600" b="1" i="0" u="none" strike="noStrike" kern="0" cap="none" spc="0" normalizeH="0" baseline="0" noProof="0" dirty="0">
                  <a:ln w="11430"/>
                  <a:solidFill>
                    <a:srgbClr val="FFFFFF"/>
                  </a:solidFill>
                  <a:effectLst/>
                  <a:uLnTx/>
                  <a:uFillTx/>
                  <a:latin typeface="Segoe UI Light"/>
                  <a:cs typeface="Calibri"/>
                </a:rPr>
                <a:t>=</a:t>
              </a:r>
              <a:r>
                <a:rPr kumimoji="0" lang="it-IT" sz="1600" b="1" i="0" u="none" strike="noStrike" kern="0" cap="none" spc="0" normalizeH="0" baseline="0" noProof="0" dirty="0" err="1">
                  <a:ln w="11430"/>
                  <a:solidFill>
                    <a:srgbClr val="FFFFFF"/>
                  </a:solidFill>
                  <a:effectLst/>
                  <a:uLnTx/>
                  <a:uFillTx/>
                  <a:latin typeface="Segoe UI Light"/>
                  <a:cs typeface="Calibri"/>
                </a:rPr>
                <a:t>local</a:t>
              </a:r>
              <a:r>
                <a:rPr kumimoji="0" lang="it-IT" sz="1600" b="1" i="0" u="none" strike="noStrike" kern="0" cap="none" spc="0" normalizeH="0" baseline="0" noProof="0" dirty="0">
                  <a:ln w="11430"/>
                  <a:solidFill>
                    <a:srgbClr val="FFFFFF"/>
                  </a:solidFill>
                  <a:effectLst/>
                  <a:uLnTx/>
                  <a:uFillTx/>
                  <a:latin typeface="Segoe UI Light"/>
                  <a:cs typeface="Calibri"/>
                </a:rPr>
                <a:t> -scope base -</a:t>
              </a:r>
              <a:r>
                <a:rPr kumimoji="0" lang="it-IT" sz="1600" b="1" i="0" u="none" strike="noStrike" kern="0" cap="none" spc="0" normalizeH="0" baseline="0" noProof="0" dirty="0" err="1">
                  <a:ln w="11430"/>
                  <a:solidFill>
                    <a:srgbClr val="FFFFFF"/>
                  </a:solidFill>
                  <a:effectLst/>
                  <a:uLnTx/>
                  <a:uFillTx/>
                  <a:latin typeface="Segoe UI Light"/>
                  <a:cs typeface="Calibri"/>
                </a:rPr>
                <a:t>attr</a:t>
              </a:r>
              <a:r>
                <a:rPr kumimoji="0" lang="it-IT" sz="1600" b="1" i="0" u="none" strike="noStrike" kern="0" cap="none" spc="0" normalizeH="0" baseline="0" noProof="0" dirty="0">
                  <a:ln w="11430"/>
                  <a:solidFill>
                    <a:srgbClr val="FFFFFF"/>
                  </a:solidFill>
                  <a:effectLst/>
                  <a:uLnTx/>
                  <a:uFillTx/>
                  <a:latin typeface="Segoe UI Light"/>
                  <a:cs typeface="Calibri"/>
                </a:rPr>
                <a:t> </a:t>
              </a:r>
              <a:r>
                <a:rPr kumimoji="0" lang="it-IT" sz="1600" b="1" i="0" u="none" strike="noStrike" kern="0" cap="none" spc="0" normalizeH="0" baseline="0" noProof="0" dirty="0" err="1">
                  <a:ln w="11430"/>
                  <a:solidFill>
                    <a:srgbClr val="FFFFFF"/>
                  </a:solidFill>
                  <a:effectLst/>
                  <a:uLnTx/>
                  <a:uFillTx/>
                  <a:latin typeface="Segoe UI Light"/>
                  <a:cs typeface="Calibri"/>
                </a:rPr>
                <a:t>msDS</a:t>
              </a:r>
              <a:r>
                <a:rPr kumimoji="0" lang="it-IT" sz="1600" b="1" i="0" u="none" strike="noStrike" kern="0" cap="none" spc="0" normalizeH="0" baseline="0" noProof="0" dirty="0">
                  <a:ln w="11430"/>
                  <a:solidFill>
                    <a:srgbClr val="FFFFFF"/>
                  </a:solidFill>
                  <a:effectLst/>
                  <a:uLnTx/>
                  <a:uFillTx/>
                  <a:latin typeface="Segoe UI Light"/>
                  <a:cs typeface="Calibri"/>
                </a:rPr>
                <a:t>-</a:t>
              </a:r>
              <a:r>
                <a:rPr kumimoji="0" lang="it-IT" sz="1600" b="1" i="0" u="none" strike="noStrike" kern="0" cap="none" spc="0" normalizeH="0" baseline="0" noProof="0" dirty="0" err="1">
                  <a:ln w="11430"/>
                  <a:solidFill>
                    <a:srgbClr val="FFFFFF"/>
                  </a:solidFill>
                  <a:effectLst/>
                  <a:uLnTx/>
                  <a:uFillTx/>
                  <a:latin typeface="Segoe UI Light"/>
                  <a:cs typeface="Calibri"/>
                </a:rPr>
                <a:t>Behavior</a:t>
              </a:r>
              <a:r>
                <a:rPr kumimoji="0" lang="it-IT" sz="1600" b="1" i="0" u="none" strike="noStrike" kern="0" cap="none" spc="0" normalizeH="0" baseline="0" noProof="0" dirty="0">
                  <a:ln w="11430"/>
                  <a:solidFill>
                    <a:srgbClr val="FFFFFF"/>
                  </a:solidFill>
                  <a:effectLst/>
                  <a:uLnTx/>
                  <a:uFillTx/>
                  <a:latin typeface="Segoe UI Light"/>
                  <a:cs typeface="Calibri"/>
                </a:rPr>
                <a:t>-Version</a:t>
              </a:r>
              <a:br>
                <a:rPr kumimoji="0" lang="it-IT" sz="1600" b="1" i="0" u="none" strike="noStrike" kern="0" cap="none" spc="0" normalizeH="0" baseline="0" noProof="0" dirty="0">
                  <a:ln w="11430"/>
                  <a:solidFill>
                    <a:srgbClr val="FFFFFF"/>
                  </a:solidFill>
                  <a:effectLst/>
                  <a:uLnTx/>
                  <a:uFillTx/>
                  <a:latin typeface="Segoe UI Light"/>
                  <a:cs typeface="Calibri"/>
                </a:rPr>
              </a:br>
              <a:r>
                <a:rPr kumimoji="0" lang="it-IT" sz="1600" b="1" i="0" u="none" strike="noStrike" kern="0" cap="none" spc="0" normalizeH="0" baseline="0" noProof="0" dirty="0" err="1">
                  <a:ln w="11430"/>
                  <a:solidFill>
                    <a:srgbClr val="FFFFFF"/>
                  </a:solidFill>
                  <a:effectLst/>
                  <a:uLnTx/>
                  <a:uFillTx/>
                  <a:latin typeface="Segoe UI Light"/>
                  <a:cs typeface="Calibri"/>
                </a:rPr>
                <a:t>dsquery</a:t>
              </a:r>
              <a:r>
                <a:rPr kumimoji="0" lang="it-IT" sz="1600" b="1" i="0" u="none" strike="noStrike" kern="0" cap="none" spc="0" normalizeH="0" baseline="0" noProof="0" dirty="0">
                  <a:ln w="11430"/>
                  <a:solidFill>
                    <a:srgbClr val="FFFFFF"/>
                  </a:solidFill>
                  <a:effectLst/>
                  <a:uLnTx/>
                  <a:uFillTx/>
                  <a:latin typeface="Segoe UI Light"/>
                  <a:cs typeface="Calibri"/>
                </a:rPr>
                <a:t> * DC=</a:t>
              </a:r>
              <a:r>
                <a:rPr kumimoji="0" lang="it-IT" sz="1600" b="1" i="0" u="none" strike="noStrike" kern="0" cap="none" spc="0" normalizeH="0" baseline="0" noProof="0" dirty="0" err="1">
                  <a:ln w="11430"/>
                  <a:solidFill>
                    <a:srgbClr val="FFFFFF"/>
                  </a:solidFill>
                  <a:effectLst/>
                  <a:uLnTx/>
                  <a:uFillTx/>
                  <a:latin typeface="Segoe UI Light"/>
                  <a:cs typeface="Calibri"/>
                </a:rPr>
                <a:t>devadmin,DC</a:t>
              </a:r>
              <a:r>
                <a:rPr kumimoji="0" lang="it-IT" sz="1600" b="1" i="0" u="none" strike="noStrike" kern="0" cap="none" spc="0" normalizeH="0" baseline="0" noProof="0" dirty="0">
                  <a:ln w="11430"/>
                  <a:solidFill>
                    <a:srgbClr val="FFFFFF"/>
                  </a:solidFill>
                  <a:effectLst/>
                  <a:uLnTx/>
                  <a:uFillTx/>
                  <a:latin typeface="Segoe UI Light"/>
                  <a:cs typeface="Calibri"/>
                </a:rPr>
                <a:t>=</a:t>
              </a:r>
              <a:r>
                <a:rPr kumimoji="0" lang="it-IT" sz="1600" b="1" i="0" u="none" strike="noStrike" kern="0" cap="none" spc="0" normalizeH="0" baseline="0" noProof="0" dirty="0" err="1">
                  <a:ln w="11430"/>
                  <a:solidFill>
                    <a:srgbClr val="FFFFFF"/>
                  </a:solidFill>
                  <a:effectLst/>
                  <a:uLnTx/>
                  <a:uFillTx/>
                  <a:latin typeface="Segoe UI Light"/>
                  <a:cs typeface="Calibri"/>
                </a:rPr>
                <a:t>local</a:t>
              </a:r>
              <a:r>
                <a:rPr kumimoji="0" lang="it-IT" sz="1600" b="1" i="0" u="none" strike="noStrike" kern="0" cap="none" spc="0" normalizeH="0" baseline="0" noProof="0" dirty="0">
                  <a:ln w="11430"/>
                  <a:solidFill>
                    <a:srgbClr val="FFFFFF"/>
                  </a:solidFill>
                  <a:effectLst/>
                  <a:uLnTx/>
                  <a:uFillTx/>
                  <a:latin typeface="Segoe UI Light"/>
                  <a:cs typeface="Calibri"/>
                </a:rPr>
                <a:t> -scope base -</a:t>
              </a:r>
              <a:r>
                <a:rPr kumimoji="0" lang="it-IT" sz="1600" b="1" i="0" u="none" strike="noStrike" kern="0" cap="none" spc="0" normalizeH="0" baseline="0" noProof="0" dirty="0" err="1">
                  <a:ln w="11430"/>
                  <a:solidFill>
                    <a:srgbClr val="FFFFFF"/>
                  </a:solidFill>
                  <a:effectLst/>
                  <a:uLnTx/>
                  <a:uFillTx/>
                  <a:latin typeface="Segoe UI Light"/>
                  <a:cs typeface="Calibri"/>
                </a:rPr>
                <a:t>attr</a:t>
              </a:r>
              <a:r>
                <a:rPr kumimoji="0" lang="it-IT" sz="1600" b="1" i="0" u="none" strike="noStrike" kern="0" cap="none" spc="0" normalizeH="0" baseline="0" noProof="0" dirty="0">
                  <a:ln w="11430"/>
                  <a:solidFill>
                    <a:srgbClr val="FFFFFF"/>
                  </a:solidFill>
                  <a:effectLst/>
                  <a:uLnTx/>
                  <a:uFillTx/>
                  <a:latin typeface="Segoe UI Light"/>
                  <a:cs typeface="Calibri"/>
                </a:rPr>
                <a:t> </a:t>
              </a:r>
              <a:r>
                <a:rPr kumimoji="0" lang="it-IT" sz="1600" b="1" i="0" u="none" strike="noStrike" kern="0" cap="none" spc="0" normalizeH="0" baseline="0" noProof="0" dirty="0" err="1">
                  <a:ln w="11430"/>
                  <a:solidFill>
                    <a:srgbClr val="FFFFFF"/>
                  </a:solidFill>
                  <a:effectLst/>
                  <a:uLnTx/>
                  <a:uFillTx/>
                  <a:latin typeface="Segoe UI Light"/>
                  <a:cs typeface="Calibri"/>
                </a:rPr>
                <a:t>msDS</a:t>
              </a:r>
              <a:r>
                <a:rPr kumimoji="0" lang="it-IT" sz="1600" b="1" i="0" u="none" strike="noStrike" kern="0" cap="none" spc="0" normalizeH="0" baseline="0" noProof="0" dirty="0">
                  <a:ln w="11430"/>
                  <a:solidFill>
                    <a:srgbClr val="FFFFFF"/>
                  </a:solidFill>
                  <a:effectLst/>
                  <a:uLnTx/>
                  <a:uFillTx/>
                  <a:latin typeface="Segoe UI Light"/>
                  <a:cs typeface="Calibri"/>
                </a:rPr>
                <a:t>-</a:t>
              </a:r>
              <a:r>
                <a:rPr kumimoji="0" lang="it-IT" sz="1600" b="1" i="0" u="none" strike="noStrike" kern="0" cap="none" spc="0" normalizeH="0" baseline="0" noProof="0" dirty="0" err="1">
                  <a:ln w="11430"/>
                  <a:solidFill>
                    <a:srgbClr val="FFFFFF"/>
                  </a:solidFill>
                  <a:effectLst/>
                  <a:uLnTx/>
                  <a:uFillTx/>
                  <a:latin typeface="Segoe UI Light"/>
                  <a:cs typeface="Calibri"/>
                </a:rPr>
                <a:t>Behavior</a:t>
              </a:r>
              <a:r>
                <a:rPr kumimoji="0" lang="it-IT" sz="1600" b="1" i="0" u="none" strike="noStrike" kern="0" cap="none" spc="0" normalizeH="0" baseline="0" noProof="0" dirty="0">
                  <a:ln w="11430"/>
                  <a:solidFill>
                    <a:srgbClr val="FFFFFF"/>
                  </a:solidFill>
                  <a:effectLst/>
                  <a:uLnTx/>
                  <a:uFillTx/>
                  <a:latin typeface="Segoe UI Light"/>
                  <a:cs typeface="Calibri"/>
                </a:rPr>
                <a:t>-Version </a:t>
              </a:r>
              <a:r>
                <a:rPr kumimoji="0" lang="it-IT" sz="1600" b="1" i="0" u="none" strike="noStrike" kern="0" cap="none" spc="0" normalizeH="0" baseline="0" noProof="0" dirty="0" err="1">
                  <a:ln w="11430"/>
                  <a:solidFill>
                    <a:srgbClr val="FFFFFF"/>
                  </a:solidFill>
                  <a:effectLst/>
                  <a:uLnTx/>
                  <a:uFillTx/>
                  <a:latin typeface="Segoe UI Light"/>
                  <a:cs typeface="Calibri"/>
                </a:rPr>
                <a:t>ntMixedDomain</a:t>
              </a:r>
              <a:endParaRPr kumimoji="0" lang="it-IT" sz="1600" b="1" i="0" u="none" strike="noStrike" kern="0" cap="none" spc="0" normalizeH="0" baseline="0" noProof="0" dirty="0">
                <a:ln w="11430"/>
                <a:solidFill>
                  <a:srgbClr val="FFFFFF"/>
                </a:solidFill>
                <a:effectLst/>
                <a:uLnTx/>
                <a:uFillTx/>
                <a:latin typeface="Segoe UI Light"/>
                <a:cs typeface="Calibri"/>
              </a:endParaRPr>
            </a:p>
          </p:txBody>
        </p:sp>
        <p:sp>
          <p:nvSpPr>
            <p:cNvPr id="20" name="Rettangolo 19"/>
            <p:cNvSpPr/>
            <p:nvPr/>
          </p:nvSpPr>
          <p:spPr>
            <a:xfrm>
              <a:off x="119336" y="5804606"/>
              <a:ext cx="11953328" cy="468000"/>
            </a:xfrm>
            <a:prstGeom prst="rect">
              <a:avLst/>
            </a:prstGeom>
            <a:solidFill>
              <a:srgbClr val="00133A"/>
            </a:solidFill>
          </p:spPr>
          <p:txBody>
            <a:bodyPr wrap="square" anchor="ctr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/>
                </a:rPr>
                <a:t>(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Segoe UI Light"/>
                </a:rPr>
                <a:t>Get-</a:t>
              </a:r>
              <a:r>
                <a:rPr kumimoji="0" lang="en-US" sz="16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Segoe UI Light"/>
                </a:rPr>
                <a:t>ADForest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/>
                </a:rPr>
                <a:t>).</a:t>
              </a:r>
              <a:r>
                <a:rPr kumimoji="0" lang="en-US" sz="16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/>
                </a:rPr>
                <a:t>ForestMode</a:t>
              </a:r>
              <a:b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/>
                </a:rPr>
              </a:b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/>
                </a:rPr>
                <a:t>(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Segoe UI Light"/>
                </a:rPr>
                <a:t>Get-</a:t>
              </a:r>
              <a:r>
                <a:rPr kumimoji="0" lang="en-US" sz="16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Segoe UI Light"/>
                </a:rPr>
                <a:t>ADDomain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/>
                </a:rPr>
                <a:t>).</a:t>
              </a:r>
              <a:r>
                <a:rPr kumimoji="0" lang="en-US" sz="16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/>
                </a:rPr>
                <a:t>DomainMode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</a:endParaRPr>
            </a:p>
          </p:txBody>
        </p:sp>
        <p:pic>
          <p:nvPicPr>
            <p:cNvPr id="21" name="Picture 2" descr="http://www.automashell.com/wp-content/uploads/2012/12/logo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41219" y="5858606"/>
              <a:ext cx="402757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Immagine 21"/>
            <p:cNvPicPr>
              <a:picLocks noChangeAspect="1"/>
            </p:cNvPicPr>
            <p:nvPr/>
          </p:nvPicPr>
          <p:blipFill>
            <a:blip r:embed="rId4" cstate="print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41219" y="5317142"/>
              <a:ext cx="360000" cy="360000"/>
            </a:xfrm>
            <a:prstGeom prst="rect">
              <a:avLst/>
            </a:prstGeom>
          </p:spPr>
        </p:pic>
      </p:grpSp>
      <p:grpSp>
        <p:nvGrpSpPr>
          <p:cNvPr id="23" name="Gruppo 22"/>
          <p:cNvGrpSpPr/>
          <p:nvPr/>
        </p:nvGrpSpPr>
        <p:grpSpPr>
          <a:xfrm>
            <a:off x="246478" y="4038864"/>
            <a:ext cx="11953328" cy="1343437"/>
            <a:chOff x="336000" y="1598527"/>
            <a:chExt cx="11953328" cy="1343437"/>
          </a:xfrm>
        </p:grpSpPr>
        <p:sp>
          <p:nvSpPr>
            <p:cNvPr id="24" name="Rettangolo 23"/>
            <p:cNvSpPr/>
            <p:nvPr/>
          </p:nvSpPr>
          <p:spPr>
            <a:xfrm>
              <a:off x="336000" y="1598527"/>
              <a:ext cx="11953328" cy="1343437"/>
            </a:xfrm>
            <a:prstGeom prst="rect">
              <a:avLst/>
            </a:prstGeom>
            <a:solidFill>
              <a:srgbClr val="604878"/>
            </a:solidFill>
          </p:spPr>
          <p:txBody>
            <a:bodyPr wrap="square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7C94E"/>
                  </a:solidFill>
                  <a:effectLst/>
                  <a:uLnTx/>
                  <a:uFillTx/>
                  <a:latin typeface="Segoe UI Light"/>
                </a:rPr>
                <a:t>Verifica versione schema Active </a:t>
              </a:r>
              <a:r>
                <a:rPr kumimoji="0" lang="it-IT" sz="18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F7C94E"/>
                  </a:solidFill>
                  <a:effectLst/>
                  <a:uLnTx/>
                  <a:uFillTx/>
                  <a:latin typeface="Segoe UI Light"/>
                </a:rPr>
                <a:t>Dyrectory</a:t>
              </a:r>
              <a:r>
                <a:rPr kumimoji="0" lang="it-IT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7C94E"/>
                  </a:solidFill>
                  <a:effectLst/>
                  <a:uLnTx/>
                  <a:uFillTx/>
                  <a:latin typeface="Segoe UI Light"/>
                </a:rPr>
                <a:t> tramite i comandi: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7C94E"/>
                  </a:solidFill>
                  <a:effectLst/>
                  <a:uLnTx/>
                  <a:uFillTx/>
                  <a:latin typeface="Segoe UI Light"/>
                </a:rPr>
                <a:t>:</a:t>
              </a: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</a:endParaRPr>
            </a:p>
          </p:txBody>
        </p:sp>
        <p:sp>
          <p:nvSpPr>
            <p:cNvPr id="25" name="Rettangolo 24"/>
            <p:cNvSpPr/>
            <p:nvPr/>
          </p:nvSpPr>
          <p:spPr bwMode="ltGray">
            <a:xfrm>
              <a:off x="336000" y="1999128"/>
              <a:ext cx="11953328" cy="360000"/>
            </a:xfrm>
            <a:prstGeom prst="rect">
              <a:avLst/>
            </a:prstGeom>
            <a:solidFill>
              <a:srgbClr val="000000"/>
            </a:solidFill>
            <a:ln w="48000" cap="flat" cmpd="thickThin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118872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6699"/>
                </a:buClr>
                <a:buSzPct val="80000"/>
                <a:buFontTx/>
                <a:buNone/>
                <a:tabLst/>
                <a:defRPr/>
              </a:pPr>
              <a:r>
                <a:rPr kumimoji="0" lang="it-IT" sz="1600" b="1" i="0" u="none" strike="noStrike" kern="0" cap="none" spc="0" normalizeH="0" baseline="0" noProof="0" dirty="0" err="1">
                  <a:ln w="11430"/>
                  <a:solidFill>
                    <a:srgbClr val="FFFFFF"/>
                  </a:solidFill>
                  <a:effectLst/>
                  <a:uLnTx/>
                  <a:uFillTx/>
                  <a:latin typeface="Segoe UI Light"/>
                  <a:cs typeface="Calibri"/>
                </a:rPr>
                <a:t>dsquery</a:t>
              </a:r>
              <a:r>
                <a:rPr kumimoji="0" lang="it-IT" sz="1600" b="1" i="0" u="none" strike="noStrike" kern="0" cap="none" spc="0" normalizeH="0" baseline="0" noProof="0" dirty="0">
                  <a:ln w="11430"/>
                  <a:solidFill>
                    <a:srgbClr val="FFFFFF"/>
                  </a:solidFill>
                  <a:effectLst/>
                  <a:uLnTx/>
                  <a:uFillTx/>
                  <a:latin typeface="Segoe UI Light"/>
                  <a:cs typeface="Calibri"/>
                </a:rPr>
                <a:t> * </a:t>
              </a:r>
              <a:r>
                <a:rPr kumimoji="0" lang="it-IT" sz="1600" b="1" i="0" u="none" strike="noStrike" kern="0" cap="none" spc="0" normalizeH="0" baseline="0" noProof="0" dirty="0" err="1">
                  <a:ln w="11430"/>
                  <a:solidFill>
                    <a:srgbClr val="FFFFFF"/>
                  </a:solidFill>
                  <a:effectLst/>
                  <a:uLnTx/>
                  <a:uFillTx/>
                  <a:latin typeface="Segoe UI Light"/>
                  <a:cs typeface="Calibri"/>
                </a:rPr>
                <a:t>cn</a:t>
              </a:r>
              <a:r>
                <a:rPr kumimoji="0" lang="it-IT" sz="1600" b="1" i="0" u="none" strike="noStrike" kern="0" cap="none" spc="0" normalizeH="0" baseline="0" noProof="0" dirty="0">
                  <a:ln w="11430"/>
                  <a:solidFill>
                    <a:srgbClr val="FFFFFF"/>
                  </a:solidFill>
                  <a:effectLst/>
                  <a:uLnTx/>
                  <a:uFillTx/>
                  <a:latin typeface="Segoe UI Light"/>
                  <a:cs typeface="Calibri"/>
                </a:rPr>
                <a:t>=</a:t>
              </a:r>
              <a:r>
                <a:rPr kumimoji="0" lang="it-IT" sz="1600" b="1" i="0" u="none" strike="noStrike" kern="0" cap="none" spc="0" normalizeH="0" baseline="0" noProof="0" dirty="0" err="1">
                  <a:ln w="11430"/>
                  <a:solidFill>
                    <a:srgbClr val="FFFFFF"/>
                  </a:solidFill>
                  <a:effectLst/>
                  <a:uLnTx/>
                  <a:uFillTx/>
                  <a:latin typeface="Segoe UI Light"/>
                  <a:cs typeface="Calibri"/>
                </a:rPr>
                <a:t>schema,cn</a:t>
              </a:r>
              <a:r>
                <a:rPr kumimoji="0" lang="it-IT" sz="1600" b="1" i="0" u="none" strike="noStrike" kern="0" cap="none" spc="0" normalizeH="0" baseline="0" noProof="0" dirty="0">
                  <a:ln w="11430"/>
                  <a:solidFill>
                    <a:srgbClr val="FFFFFF"/>
                  </a:solidFill>
                  <a:effectLst/>
                  <a:uLnTx/>
                  <a:uFillTx/>
                  <a:latin typeface="Segoe UI Light"/>
                  <a:cs typeface="Calibri"/>
                </a:rPr>
                <a:t>=</a:t>
              </a:r>
              <a:r>
                <a:rPr kumimoji="0" lang="it-IT" sz="1600" b="1" i="0" u="none" strike="noStrike" kern="0" cap="none" spc="0" normalizeH="0" baseline="0" noProof="0" dirty="0" err="1">
                  <a:ln w="11430"/>
                  <a:solidFill>
                    <a:srgbClr val="FFFFFF"/>
                  </a:solidFill>
                  <a:effectLst/>
                  <a:uLnTx/>
                  <a:uFillTx/>
                  <a:latin typeface="Segoe UI Light"/>
                  <a:cs typeface="Calibri"/>
                </a:rPr>
                <a:t>configuration,dc</a:t>
              </a:r>
              <a:r>
                <a:rPr kumimoji="0" lang="it-IT" sz="1600" b="1" i="0" u="none" strike="noStrike" kern="0" cap="none" spc="0" normalizeH="0" baseline="0" noProof="0" dirty="0">
                  <a:ln w="11430"/>
                  <a:solidFill>
                    <a:srgbClr val="FFFFFF"/>
                  </a:solidFill>
                  <a:effectLst/>
                  <a:uLnTx/>
                  <a:uFillTx/>
                  <a:latin typeface="Segoe UI Light"/>
                  <a:cs typeface="Calibri"/>
                </a:rPr>
                <a:t>=</a:t>
              </a:r>
              <a:r>
                <a:rPr kumimoji="0" lang="it-IT" sz="1600" b="1" i="0" u="none" strike="noStrike" kern="0" cap="none" spc="0" normalizeH="0" baseline="0" noProof="0" dirty="0" err="1">
                  <a:ln w="11430"/>
                  <a:solidFill>
                    <a:srgbClr val="FFFFFF"/>
                  </a:solidFill>
                  <a:effectLst/>
                  <a:uLnTx/>
                  <a:uFillTx/>
                  <a:latin typeface="Segoe UI Light"/>
                  <a:cs typeface="Calibri"/>
                </a:rPr>
                <a:t>devadmin,dc</a:t>
              </a:r>
              <a:r>
                <a:rPr kumimoji="0" lang="it-IT" sz="1600" b="1" i="0" u="none" strike="noStrike" kern="0" cap="none" spc="0" normalizeH="0" baseline="0" noProof="0" dirty="0">
                  <a:ln w="11430"/>
                  <a:solidFill>
                    <a:srgbClr val="FFFFFF"/>
                  </a:solidFill>
                  <a:effectLst/>
                  <a:uLnTx/>
                  <a:uFillTx/>
                  <a:latin typeface="Segoe UI Light"/>
                  <a:cs typeface="Calibri"/>
                </a:rPr>
                <a:t>=</a:t>
              </a:r>
              <a:r>
                <a:rPr kumimoji="0" lang="it-IT" sz="1600" b="1" i="0" u="none" strike="noStrike" kern="0" cap="none" spc="0" normalizeH="0" baseline="0" noProof="0" dirty="0" err="1">
                  <a:ln w="11430"/>
                  <a:solidFill>
                    <a:srgbClr val="FFFFFF"/>
                  </a:solidFill>
                  <a:effectLst/>
                  <a:uLnTx/>
                  <a:uFillTx/>
                  <a:latin typeface="Segoe UI Light"/>
                  <a:cs typeface="Calibri"/>
                </a:rPr>
                <a:t>local</a:t>
              </a:r>
              <a:r>
                <a:rPr kumimoji="0" lang="it-IT" sz="1600" b="1" i="0" u="none" strike="noStrike" kern="0" cap="none" spc="0" normalizeH="0" baseline="0" noProof="0" dirty="0">
                  <a:ln w="11430"/>
                  <a:solidFill>
                    <a:srgbClr val="FFFFFF"/>
                  </a:solidFill>
                  <a:effectLst/>
                  <a:uLnTx/>
                  <a:uFillTx/>
                  <a:latin typeface="Segoe UI Light"/>
                  <a:cs typeface="Calibri"/>
                </a:rPr>
                <a:t> -scope base -</a:t>
              </a:r>
              <a:r>
                <a:rPr kumimoji="0" lang="it-IT" sz="1600" b="1" i="0" u="none" strike="noStrike" kern="0" cap="none" spc="0" normalizeH="0" baseline="0" noProof="0" dirty="0" err="1">
                  <a:ln w="11430"/>
                  <a:solidFill>
                    <a:srgbClr val="FFFFFF"/>
                  </a:solidFill>
                  <a:effectLst/>
                  <a:uLnTx/>
                  <a:uFillTx/>
                  <a:latin typeface="Segoe UI Light"/>
                  <a:cs typeface="Calibri"/>
                </a:rPr>
                <a:t>attr</a:t>
              </a:r>
              <a:r>
                <a:rPr kumimoji="0" lang="it-IT" sz="1600" b="1" i="0" u="none" strike="noStrike" kern="0" cap="none" spc="0" normalizeH="0" baseline="0" noProof="0" dirty="0">
                  <a:ln w="11430"/>
                  <a:solidFill>
                    <a:srgbClr val="FFFFFF"/>
                  </a:solidFill>
                  <a:effectLst/>
                  <a:uLnTx/>
                  <a:uFillTx/>
                  <a:latin typeface="Segoe UI Light"/>
                  <a:cs typeface="Calibri"/>
                </a:rPr>
                <a:t> </a:t>
              </a:r>
              <a:r>
                <a:rPr kumimoji="0" lang="it-IT" sz="1600" b="1" i="0" u="none" strike="noStrike" kern="0" cap="none" spc="0" normalizeH="0" baseline="0" noProof="0" dirty="0" err="1">
                  <a:ln w="11430"/>
                  <a:solidFill>
                    <a:srgbClr val="FFFFFF"/>
                  </a:solidFill>
                  <a:effectLst/>
                  <a:uLnTx/>
                  <a:uFillTx/>
                  <a:latin typeface="Segoe UI Light"/>
                  <a:cs typeface="Calibri"/>
                </a:rPr>
                <a:t>objectVersion</a:t>
              </a:r>
              <a:endParaRPr kumimoji="0" lang="it-IT" sz="1600" b="1" i="0" u="none" strike="noStrike" kern="0" cap="none" spc="0" normalizeH="0" baseline="0" noProof="0" dirty="0">
                <a:ln w="11430"/>
                <a:solidFill>
                  <a:srgbClr val="FFFFFF"/>
                </a:solidFill>
                <a:effectLst/>
                <a:uLnTx/>
                <a:uFillTx/>
                <a:latin typeface="Segoe UI Light"/>
                <a:cs typeface="Calibri"/>
              </a:endParaRPr>
            </a:p>
          </p:txBody>
        </p:sp>
        <p:sp>
          <p:nvSpPr>
            <p:cNvPr id="26" name="Rettangolo 25"/>
            <p:cNvSpPr/>
            <p:nvPr/>
          </p:nvSpPr>
          <p:spPr>
            <a:xfrm>
              <a:off x="336000" y="2448231"/>
              <a:ext cx="11953328" cy="360000"/>
            </a:xfrm>
            <a:prstGeom prst="rect">
              <a:avLst/>
            </a:prstGeom>
            <a:solidFill>
              <a:srgbClr val="00133A"/>
            </a:solidFill>
          </p:spPr>
          <p:txBody>
            <a:bodyPr wrap="square" anchor="ctr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Segoe UI Light"/>
                </a:rPr>
                <a:t>Get-</a:t>
              </a:r>
              <a:r>
                <a:rPr kumimoji="0" lang="en-US" sz="16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Segoe UI Light"/>
                </a:rPr>
                <a:t>ADObject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/>
                </a:rPr>
                <a:t> (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Segoe UI Light"/>
                </a:rPr>
                <a:t>Get-</a:t>
              </a:r>
              <a:r>
                <a:rPr kumimoji="0" lang="en-US" sz="16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Segoe UI Light"/>
                </a:rPr>
                <a:t>ADRootDSE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/>
                </a:rPr>
                <a:t>).</a:t>
              </a:r>
              <a:r>
                <a:rPr kumimoji="0" lang="en-US" sz="16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/>
                </a:rPr>
                <a:t>schemaNamingContext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/>
                </a:rPr>
                <a:t> 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Segoe UI Light"/>
                </a:rPr>
                <a:t>-Property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/>
                </a:rPr>
                <a:t> </a:t>
              </a:r>
              <a:r>
                <a:rPr kumimoji="0" lang="en-US" sz="16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/>
                </a:rPr>
                <a:t>objectVersion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</a:endParaRPr>
            </a:p>
          </p:txBody>
        </p:sp>
        <p:pic>
          <p:nvPicPr>
            <p:cNvPr id="27" name="Picture 2" descr="http://www.automashell.com/wp-content/uploads/2012/12/logo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57883" y="2450712"/>
              <a:ext cx="402757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Immagine 27"/>
            <p:cNvPicPr>
              <a:picLocks noChangeAspect="1"/>
            </p:cNvPicPr>
            <p:nvPr/>
          </p:nvPicPr>
          <p:blipFill>
            <a:blip r:embed="rId4" cstate="print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57883" y="1999128"/>
              <a:ext cx="360000" cy="36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0162562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Windows 10 Brand Template 16x9">
  <a:themeElements>
    <a:clrScheme name="Windows 10">
      <a:dk1>
        <a:srgbClr val="505050"/>
      </a:dk1>
      <a:lt1>
        <a:srgbClr val="FFFFFF"/>
      </a:lt1>
      <a:dk2>
        <a:srgbClr val="0078D7"/>
      </a:dk2>
      <a:lt2>
        <a:srgbClr val="EAEAEA"/>
      </a:lt2>
      <a:accent1>
        <a:srgbClr val="0078D7"/>
      </a:accent1>
      <a:accent2>
        <a:srgbClr val="002050"/>
      </a:accent2>
      <a:accent3>
        <a:srgbClr val="008272"/>
      </a:accent3>
      <a:accent4>
        <a:srgbClr val="107C10"/>
      </a:accent4>
      <a:accent5>
        <a:srgbClr val="092D91"/>
      </a:accent5>
      <a:accent6>
        <a:srgbClr val="B4009E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FD425C35-B058-4CFD-9184-11AE0751879F}" vid="{C12E7965-FA63-4980-B27D-8E088AD585E5}"/>
    </a:ext>
  </a:extLst>
</a:theme>
</file>

<file path=ppt/theme/theme10.xml><?xml version="1.0" encoding="utf-8"?>
<a:theme xmlns:a="http://schemas.openxmlformats.org/drawingml/2006/main" name="1_WinHEC_15_English_Light_Template">
  <a:themeElements>
    <a:clrScheme name="WinHec2015">
      <a:dk1>
        <a:srgbClr val="505050"/>
      </a:dk1>
      <a:lt1>
        <a:srgbClr val="FFFFFF"/>
      </a:lt1>
      <a:dk2>
        <a:srgbClr val="0078D7"/>
      </a:dk2>
      <a:lt2>
        <a:srgbClr val="EAEAEA"/>
      </a:lt2>
      <a:accent1>
        <a:srgbClr val="0078D7"/>
      </a:accent1>
      <a:accent2>
        <a:srgbClr val="5C2D91"/>
      </a:accent2>
      <a:accent3>
        <a:srgbClr val="B4009E"/>
      </a:accent3>
      <a:accent4>
        <a:srgbClr val="008272"/>
      </a:accent4>
      <a:accent5>
        <a:srgbClr val="D83B01"/>
      </a:accent5>
      <a:accent6>
        <a:srgbClr val="737373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WinHEC-2015_Template_English.potx" id="{81AB864D-238E-4588-9D0A-99D6225255FB}" vid="{A24EE2F5-30D2-458F-B57A-D072799E705F}"/>
    </a:ext>
  </a:extLst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MGR White 16x9">
  <a:themeElements>
    <a:clrScheme name="CMG White">
      <a:dk1>
        <a:srgbClr val="000000"/>
      </a:dk1>
      <a:lt1>
        <a:srgbClr val="FFFFFF"/>
      </a:lt1>
      <a:dk2>
        <a:srgbClr val="0072C6"/>
      </a:dk2>
      <a:lt2>
        <a:srgbClr val="F2F2F2"/>
      </a:lt2>
      <a:accent1>
        <a:srgbClr val="00AEEF"/>
      </a:accent1>
      <a:accent2>
        <a:srgbClr val="8CC600"/>
      </a:accent2>
      <a:accent3>
        <a:srgbClr val="FF8A00"/>
      </a:accent3>
      <a:accent4>
        <a:srgbClr val="FF0097"/>
      </a:accent4>
      <a:accent5>
        <a:srgbClr val="0071BC"/>
      </a:accent5>
      <a:accent6>
        <a:srgbClr val="910091"/>
      </a:accent6>
      <a:hlink>
        <a:srgbClr val="3F3F3F"/>
      </a:hlink>
      <a:folHlink>
        <a:srgbClr val="3F3F3F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 defTabSz="914099" fontAlgn="base">
          <a:spcBef>
            <a:spcPct val="0"/>
          </a:spcBef>
          <a:spcAft>
            <a:spcPct val="0"/>
          </a:spcAft>
          <a:defRPr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latin typeface="Segoe UI" pitchFamily="34" charset="0"/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txDef>
      <a:spPr>
        <a:noFill/>
      </a:spPr>
      <a:bodyPr wrap="none" lIns="0" tIns="0" rIns="0" bIns="0" rtlCol="0">
        <a:spAutoFit/>
      </a:bodyPr>
      <a:lstStyle>
        <a:defPPr>
          <a:defRPr sz="2000" dirty="0" err="1" smtClean="0">
            <a:gradFill>
              <a:gsLst>
                <a:gs pos="0">
                  <a:schemeClr val="tx1">
                    <a:lumMod val="75000"/>
                    <a:lumOff val="25000"/>
                  </a:schemeClr>
                </a:gs>
                <a:gs pos="100000">
                  <a:schemeClr val="tx1">
                    <a:lumMod val="75000"/>
                    <a:lumOff val="25000"/>
                  </a:schemeClr>
                </a:gs>
              </a:gsLst>
              <a:lin ang="5400000" scaled="0"/>
            </a:gradFill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1_White Background">
  <a:themeElements>
    <a:clrScheme name="Windows 8">
      <a:dk1>
        <a:srgbClr val="000000"/>
      </a:dk1>
      <a:lt1>
        <a:srgbClr val="FFFFFF"/>
      </a:lt1>
      <a:dk2>
        <a:srgbClr val="00BCF2"/>
      </a:dk2>
      <a:lt2>
        <a:srgbClr val="FFFFFF"/>
      </a:lt2>
      <a:accent1>
        <a:srgbClr val="00BCF2"/>
      </a:accent1>
      <a:accent2>
        <a:srgbClr val="9B4F96"/>
      </a:accent2>
      <a:accent3>
        <a:srgbClr val="E81123"/>
      </a:accent3>
      <a:accent4>
        <a:srgbClr val="00188F"/>
      </a:accent4>
      <a:accent5>
        <a:srgbClr val="7FBA00"/>
      </a:accent5>
      <a:accent6>
        <a:srgbClr val="FF8C00"/>
      </a:accent6>
      <a:hlink>
        <a:srgbClr val="000000"/>
      </a:hlink>
      <a:folHlink>
        <a:srgbClr val="0C0C0C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dirty="0" err="1" smtClean="0">
            <a:solidFill>
              <a:schemeClr val="bg2"/>
            </a:solidFill>
          </a:defRPr>
        </a:defPPr>
      </a:lstStyle>
    </a:txDef>
  </a:objectDefaults>
  <a:extraClrSchemeLst/>
</a:theme>
</file>

<file path=ppt/theme/theme4.xml><?xml version="1.0" encoding="utf-8"?>
<a:theme xmlns:a="http://schemas.openxmlformats.org/drawingml/2006/main" name="1_Windows 10 Brand Template 16x9">
  <a:themeElements>
    <a:clrScheme name="Windows 10">
      <a:dk1>
        <a:srgbClr val="505050"/>
      </a:dk1>
      <a:lt1>
        <a:srgbClr val="FFFFFF"/>
      </a:lt1>
      <a:dk2>
        <a:srgbClr val="0078D7"/>
      </a:dk2>
      <a:lt2>
        <a:srgbClr val="EAEAEA"/>
      </a:lt2>
      <a:accent1>
        <a:srgbClr val="0078D7"/>
      </a:accent1>
      <a:accent2>
        <a:srgbClr val="002050"/>
      </a:accent2>
      <a:accent3>
        <a:srgbClr val="008272"/>
      </a:accent3>
      <a:accent4>
        <a:srgbClr val="107C10"/>
      </a:accent4>
      <a:accent5>
        <a:srgbClr val="092D91"/>
      </a:accent5>
      <a:accent6>
        <a:srgbClr val="B4009E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FD425C35-B058-4CFD-9184-11AE0751879F}" vid="{C12E7965-FA63-4980-B27D-8E088AD585E5}"/>
    </a:ext>
  </a:extLst>
</a:theme>
</file>

<file path=ppt/theme/theme5.xml><?xml version="1.0" encoding="utf-8"?>
<a:theme xmlns:a="http://schemas.openxmlformats.org/drawingml/2006/main" name="12_WINDOWS 10 COLOR TEMPLATE">
  <a:themeElements>
    <a:clrScheme name="Custom 7">
      <a:dk1>
        <a:srgbClr val="505050"/>
      </a:dk1>
      <a:lt1>
        <a:srgbClr val="FFFFFF"/>
      </a:lt1>
      <a:dk2>
        <a:srgbClr val="0078D7"/>
      </a:dk2>
      <a:lt2>
        <a:srgbClr val="CDF4FF"/>
      </a:lt2>
      <a:accent1>
        <a:srgbClr val="002050"/>
      </a:accent1>
      <a:accent2>
        <a:srgbClr val="B4009E"/>
      </a:accent2>
      <a:accent3>
        <a:srgbClr val="107C10"/>
      </a:accent3>
      <a:accent4>
        <a:srgbClr val="5C2D91"/>
      </a:accent4>
      <a:accent5>
        <a:srgbClr val="004B50"/>
      </a:accent5>
      <a:accent6>
        <a:srgbClr val="D83B01"/>
      </a:accent6>
      <a:hlink>
        <a:srgbClr val="3C3C3C"/>
      </a:hlink>
      <a:folHlink>
        <a:srgbClr val="3C3C3C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2" id="{37A8D359-2C75-4712-B142-A31CF0C28EAF}" vid="{E296AF94-AFD6-4423-A2D0-16DBF4965041}"/>
    </a:ext>
  </a:extLst>
</a:theme>
</file>

<file path=ppt/theme/theme6.xml><?xml version="1.0" encoding="utf-8"?>
<a:theme xmlns:a="http://schemas.openxmlformats.org/drawingml/2006/main" name="1_WINDOWS 10 COLOR TEMPLATE">
  <a:themeElements>
    <a:clrScheme name="MSVID Blue Brand template_10-14">
      <a:dk1>
        <a:srgbClr val="505050"/>
      </a:dk1>
      <a:lt1>
        <a:srgbClr val="FFFFFF"/>
      </a:lt1>
      <a:dk2>
        <a:srgbClr val="0078D7"/>
      </a:dk2>
      <a:lt2>
        <a:srgbClr val="CDF4FF"/>
      </a:lt2>
      <a:accent1>
        <a:srgbClr val="002050"/>
      </a:accent1>
      <a:accent2>
        <a:srgbClr val="B4009E"/>
      </a:accent2>
      <a:accent3>
        <a:srgbClr val="107C10"/>
      </a:accent3>
      <a:accent4>
        <a:srgbClr val="5C2D91"/>
      </a:accent4>
      <a:accent5>
        <a:srgbClr val="004B50"/>
      </a:accent5>
      <a:accent6>
        <a:srgbClr val="D83B01"/>
      </a:accent6>
      <a:hlink>
        <a:srgbClr val="CDF4FF"/>
      </a:hlink>
      <a:folHlink>
        <a:srgbClr val="CDF4FF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2" id="{37A8D359-2C75-4712-B142-A31CF0C28EAF}" vid="{E296AF94-AFD6-4423-A2D0-16DBF4965041}"/>
    </a:ext>
  </a:extLst>
</a:theme>
</file>

<file path=ppt/theme/theme7.xml><?xml version="1.0" encoding="utf-8"?>
<a:theme xmlns:a="http://schemas.openxmlformats.org/drawingml/2006/main" name="WINDOWS 10 COLOR TEMPLATE">
  <a:themeElements>
    <a:clrScheme name="Windows 10">
      <a:dk1>
        <a:srgbClr val="FFFFFF"/>
      </a:dk1>
      <a:lt1>
        <a:srgbClr val="0078D7"/>
      </a:lt1>
      <a:dk2>
        <a:srgbClr val="FFFFFF"/>
      </a:dk2>
      <a:lt2>
        <a:srgbClr val="0078D7"/>
      </a:lt2>
      <a:accent1>
        <a:srgbClr val="FFFFFF"/>
      </a:accent1>
      <a:accent2>
        <a:srgbClr val="B4009E"/>
      </a:accent2>
      <a:accent3>
        <a:srgbClr val="107C10"/>
      </a:accent3>
      <a:accent4>
        <a:srgbClr val="5C2D91"/>
      </a:accent4>
      <a:accent5>
        <a:srgbClr val="004B50"/>
      </a:accent5>
      <a:accent6>
        <a:srgbClr val="D83B01"/>
      </a:accent6>
      <a:hlink>
        <a:srgbClr val="BFBFBF"/>
      </a:hlink>
      <a:folHlink>
        <a:srgbClr val="A5A5A5"/>
      </a:folHlink>
    </a:clrScheme>
    <a:fontScheme name="Custom 1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5 03 Windows 10 Commercial Template.potx" id="{8045957C-CEF4-4D96-A794-9D99C6C2499F}" vid="{23AC6FF8-3CED-4D82-B833-2F7E7DC97815}"/>
    </a:ext>
  </a:extLst>
</a:theme>
</file>

<file path=ppt/theme/theme8.xml><?xml version="1.0" encoding="utf-8"?>
<a:theme xmlns:a="http://schemas.openxmlformats.org/drawingml/2006/main" name="MSVID_White_16x9_2012-08-18">
  <a:themeElements>
    <a:clrScheme name="Server and Cloud">
      <a:dk1>
        <a:srgbClr val="505050"/>
      </a:dk1>
      <a:lt1>
        <a:srgbClr val="FFFFFF"/>
      </a:lt1>
      <a:dk2>
        <a:srgbClr val="008272"/>
      </a:dk2>
      <a:lt2>
        <a:srgbClr val="D2D2D2"/>
      </a:lt2>
      <a:accent1>
        <a:srgbClr val="0072C6"/>
      </a:accent1>
      <a:accent2>
        <a:srgbClr val="DC3C00"/>
      </a:accent2>
      <a:accent3>
        <a:srgbClr val="008272"/>
      </a:accent3>
      <a:accent4>
        <a:srgbClr val="68217A"/>
      </a:accent4>
      <a:accent5>
        <a:srgbClr val="002050"/>
      </a:accent5>
      <a:accent6>
        <a:srgbClr val="442359"/>
      </a:accent6>
      <a:hlink>
        <a:srgbClr val="002050"/>
      </a:hlink>
      <a:folHlink>
        <a:srgbClr val="002050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</a:theme>
</file>

<file path=ppt/theme/theme9.xml><?xml version="1.0" encoding="utf-8"?>
<a:theme xmlns:a="http://schemas.openxmlformats.org/drawingml/2006/main" name="2_Windows 10 Brand Template 16x9">
  <a:themeElements>
    <a:clrScheme name="Windows 10">
      <a:dk1>
        <a:srgbClr val="505050"/>
      </a:dk1>
      <a:lt1>
        <a:srgbClr val="FFFFFF"/>
      </a:lt1>
      <a:dk2>
        <a:srgbClr val="0078D7"/>
      </a:dk2>
      <a:lt2>
        <a:srgbClr val="EAEAEA"/>
      </a:lt2>
      <a:accent1>
        <a:srgbClr val="0078D7"/>
      </a:accent1>
      <a:accent2>
        <a:srgbClr val="002050"/>
      </a:accent2>
      <a:accent3>
        <a:srgbClr val="008272"/>
      </a:accent3>
      <a:accent4>
        <a:srgbClr val="107C10"/>
      </a:accent4>
      <a:accent5>
        <a:srgbClr val="092D91"/>
      </a:accent5>
      <a:accent6>
        <a:srgbClr val="B4009E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FD425C35-B058-4CFD-9184-11AE0751879F}" vid="{C12E7965-FA63-4980-B27D-8E088AD585E5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RTG Asset File" ma:contentTypeID="0x0101009F858E1B7D9342B795C788B53F54E13800E60842A20EEDFD4589286ED0E2EC27C8" ma:contentTypeVersion="1" ma:contentTypeDescription="Create a new document." ma:contentTypeScope="" ma:versionID="cabdd92db2c58100a22b51e4cfe75b9e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c64490b4aec6201516c3a874156f37b2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4.xml><?xml version="1.0" encoding="utf-8"?>
<?mso-contentType ?>
<SharedContentType xmlns="Microsoft.SharePoint.Taxonomy.ContentTypeSync" SourceId="e5351508-46ca-4454-b07c-bc767568d5f1" ContentTypeId="0x0101009F858E1B7D9342B795C788B53F54E138" PreviousValue="false"/>
</file>

<file path=customXml/item5.xml><?xml version="1.0" encoding="utf-8"?>
<?mso-contentType ?>
<spe:Receivers xmlns:spe="http://schemas.microsoft.com/sharepoint/events">
  <Receiver>
    <Name/>
    <Synchronization>Asynchronous</Synchronization>
    <Type>10001</Type>
    <SequenceNumber>10000</SequenceNumber>
    <Assembly>Microsoft.RTG.EventReceivers, Version=1.0.0.0, Culture=neutral, PublicKeyToken=12dc7f0b648efec3</Assembly>
    <Class>Microsoft.RTG.EventReceivers.AssetFileEventReceiver</Class>
    <Data/>
    <Filter/>
  </Receiver>
  <Receiver>
    <Name/>
    <Synchronization>Asynchronous</Synchronization>
    <Type>10002</Type>
    <SequenceNumber>10000</SequenceNumber>
    <Assembly>Microsoft.RTG.EventReceivers, Version=1.0.0.0, Culture=neutral, PublicKeyToken=12dc7f0b648efec3</Assembly>
    <Class>Microsoft.RTG.EventReceivers.AssetFileEventReceiver</Class>
    <Data/>
    <Filter/>
  </Receiver>
</spe:Receivers>
</file>

<file path=customXml/itemProps1.xml><?xml version="1.0" encoding="utf-8"?>
<ds:datastoreItem xmlns:ds="http://schemas.openxmlformats.org/officeDocument/2006/customXml" ds:itemID="{B82AD07F-8BE3-474D-A07C-10ACAD02312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72B2D1E-0B5B-4CD4-91C2-ABC48E6876D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BCF47F3A-6DD7-4BF4-B6A8-69DC5A335C05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4.xml><?xml version="1.0" encoding="utf-8"?>
<ds:datastoreItem xmlns:ds="http://schemas.openxmlformats.org/officeDocument/2006/customXml" ds:itemID="{79305248-B549-48ED-9912-2201CCCE5553}">
  <ds:schemaRefs>
    <ds:schemaRef ds:uri="Microsoft.SharePoint.Taxonomy.ContentTypeSync"/>
  </ds:schemaRefs>
</ds:datastoreItem>
</file>

<file path=customXml/itemProps5.xml><?xml version="1.0" encoding="utf-8"?>
<ds:datastoreItem xmlns:ds="http://schemas.openxmlformats.org/officeDocument/2006/customXml" ds:itemID="{5086436A-164E-4A11-AD76-CC0B00E3FA4A}">
  <ds:schemaRefs>
    <ds:schemaRef ds:uri="http://schemas.microsoft.com/sharepoint/event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Windows10_16-9_WHITE_v05</Template>
  <TotalTime>7622</TotalTime>
  <Words>2346</Words>
  <Application>Microsoft Office PowerPoint</Application>
  <PresentationFormat>Personalizzato</PresentationFormat>
  <Paragraphs>297</Paragraphs>
  <Slides>23</Slides>
  <Notes>10</Notes>
  <HiddenSlides>3</HiddenSlides>
  <MMClips>0</MMClips>
  <ScaleCrop>false</ScaleCrop>
  <HeadingPairs>
    <vt:vector size="6" baseType="variant">
      <vt:variant>
        <vt:lpstr>Caratteri utilizzati</vt:lpstr>
      </vt:variant>
      <vt:variant>
        <vt:i4>10</vt:i4>
      </vt:variant>
      <vt:variant>
        <vt:lpstr>Tema</vt:lpstr>
      </vt:variant>
      <vt:variant>
        <vt:i4>10</vt:i4>
      </vt:variant>
      <vt:variant>
        <vt:lpstr>Titoli diapositive</vt:lpstr>
      </vt:variant>
      <vt:variant>
        <vt:i4>23</vt:i4>
      </vt:variant>
    </vt:vector>
  </HeadingPairs>
  <TitlesOfParts>
    <vt:vector size="43" baseType="lpstr">
      <vt:lpstr>Arial</vt:lpstr>
      <vt:lpstr>Avenir LT Pro 45 Book</vt:lpstr>
      <vt:lpstr>Calibri</vt:lpstr>
      <vt:lpstr>Lucida Grande</vt:lpstr>
      <vt:lpstr>Segoe Condensed</vt:lpstr>
      <vt:lpstr>Segoe UI</vt:lpstr>
      <vt:lpstr>segoe ui light</vt:lpstr>
      <vt:lpstr>segoe ui light</vt:lpstr>
      <vt:lpstr>Segoe UI Semibold</vt:lpstr>
      <vt:lpstr>Wingdings</vt:lpstr>
      <vt:lpstr>Windows 10 Brand Template 16x9</vt:lpstr>
      <vt:lpstr>CMGR White 16x9</vt:lpstr>
      <vt:lpstr>1_White Background</vt:lpstr>
      <vt:lpstr>1_Windows 10 Brand Template 16x9</vt:lpstr>
      <vt:lpstr>12_WINDOWS 10 COLOR TEMPLATE</vt:lpstr>
      <vt:lpstr>1_WINDOWS 10 COLOR TEMPLATE</vt:lpstr>
      <vt:lpstr>WINDOWS 10 COLOR TEMPLATE</vt:lpstr>
      <vt:lpstr>MSVID_White_16x9_2012-08-18</vt:lpstr>
      <vt:lpstr>2_Windows 10 Brand Template 16x9</vt:lpstr>
      <vt:lpstr>1_WinHEC_15_English_Light_Template</vt:lpstr>
      <vt:lpstr>Presentazione standard di PowerPoint</vt:lpstr>
      <vt:lpstr>Presentazione standard di PowerPoint</vt:lpstr>
      <vt:lpstr>Presentazione standard di PowerPoint</vt:lpstr>
      <vt:lpstr>Prerequisiti per l’utilizzo di DC WS 2019</vt:lpstr>
      <vt:lpstr>File Replication Service (FRS) Rimosso</vt:lpstr>
      <vt:lpstr>Migrazione replica Sysvol da Frs a Dfs</vt:lpstr>
      <vt:lpstr>Dettagli della migrazione a DFSR</vt:lpstr>
      <vt:lpstr>Presentazione standard di PowerPoint</vt:lpstr>
      <vt:lpstr>Prerequisti per il deploy di un DC WS2019</vt:lpstr>
      <vt:lpstr>Deploy DC WS2019 tramite GUI</vt:lpstr>
      <vt:lpstr>Deploy DC WS2019 tramite PowerShell</vt:lpstr>
      <vt:lpstr>Verifica promozione DC WS2019</vt:lpstr>
      <vt:lpstr>Verifica promozione DC WS2019 tramite PowerShell</vt:lpstr>
      <vt:lpstr>Presentazione standard di PowerPoint</vt:lpstr>
      <vt:lpstr>Presentazione standard di PowerPoint</vt:lpstr>
      <vt:lpstr>Spostamento ruoli FSMO</vt:lpstr>
      <vt:lpstr>Rimozione del ruolo Global Catalog</vt:lpstr>
      <vt:lpstr>Demote DC WS2008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Titolo slide</vt:lpstr>
    </vt:vector>
  </TitlesOfParts>
  <Manager/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Windows 10 Enterprise Roadmap</dc:title>
  <dc:subject>Windows 10</dc:subject>
  <dc:creator>Vito Macina</dc:creator>
  <cp:keywords>Windows 10;Evento;Presentazione</cp:keywords>
  <dc:description>ZUM Communications</dc:description>
  <cp:lastModifiedBy>Ermanno</cp:lastModifiedBy>
  <cp:revision>618</cp:revision>
  <dcterms:created xsi:type="dcterms:W3CDTF">2015-05-11T17:39:59Z</dcterms:created>
  <dcterms:modified xsi:type="dcterms:W3CDTF">2020-12-08T13:32:27Z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0x0101009F858E1B7D9342B795C788B53F54E13800E60842A20EEDFD4589286ED0E2EC27C8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</Properties>
</file>